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D0E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317EB-26D3-44CC-AF69-6C8A6435A4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A9C2C7-012B-450A-9523-5B8DA5D771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CD1BE-446C-4D69-9587-0E1D88B38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CF4F9-1833-4F79-978F-316B81964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7D1F2-ABB7-434A-9770-0A9581F77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735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3A674-EB33-4786-AFC0-7172DFA6B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AE777-A595-47F6-92AB-0A4E66C41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CAD91-46EA-4FA7-8C5F-DAD336AF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9E51E-F6B7-46FB-9294-55CF3DE84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2EC15-2E34-4383-8863-D80FF8170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1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479EE-1870-46D3-A615-2AD69703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71E454-57CA-4C70-B1C1-DC6FF1ABB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3B7A4-115F-4843-835B-EE9FFB295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1E24A-9620-485C-A372-BB67DB83B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DA64C-99E5-45C6-A2AC-FA83089D0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55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09AD1-BF95-4823-8B36-5E6A0102F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BF57EF-15F3-44D9-8D32-57B61BAC8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2F0B1-886A-42E9-ABDA-6E7CF57A8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E91479-E89C-4F13-8EFA-71A64B63B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B97CEA-5C00-4FFF-B832-D52BE2317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3C4723-B2EE-451D-9CED-377A9A670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755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D8596-BB8B-456D-8034-49FE60D42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F67FD3-F66B-49F2-8971-1D25673DD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DD73E6-74AC-4937-B7DB-0A072A8F88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8EBF5E-F5A5-4F55-ACEA-9B2A773270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350755-2BAC-4D3E-9A0E-681F748483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D49567-FBDA-4CD2-BD20-63560AF03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4ABE14-7D25-4D1B-953E-0E56E2C00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41082F-9488-4048-A0FC-ADDA6126B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67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28075-AC74-4678-BD62-1DAFB6BA7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53FEC4-0436-4ED4-9386-ED668AB25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EDE0AB-E269-4D9E-8288-ED6EAB276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2B9B72-1D24-43E4-A56B-2C2E971AE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153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168F3A-B97A-41F3-8FC5-71F7B3B3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CF08C7-5A4E-4B92-B5EE-68D6FE5DD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C937D-768B-49F6-9430-67DF9B60A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790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84220-27D0-4655-8D9C-864915564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C3A78-612C-4658-BF71-7583D6C0F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A33B4-BFD1-43F8-8CB9-0C9C961772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ED58DD-E2F0-4362-BA7F-71BE31BC3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FD74F5-530F-44E8-BFDB-04939A429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C8391-250C-434F-B2A4-108E26300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154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CCF9F-1D63-4168-959C-9F19CDBE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F4435B-0505-43AB-A191-3393FF1DEB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D0C6FE-C149-4104-AD94-DC8A8C0152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98AA2-CBFA-4E3E-A68B-7B5C4FC40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7147DC-467F-4ADA-B20F-3F873DA7D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F69B9-F610-41C3-854E-77E5C1370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76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ACF6A-0825-40F0-9E1E-9CECB6D51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86E09B-BC61-49C3-A866-6CC9276CC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56121-3A0E-41AB-896A-6B430FEB3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43B30-1F48-41C4-9AC9-1DD0FE5EE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B083C-1B09-4368-842D-50A543F8E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083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105215-189B-4BC3-ABE0-8515C4B169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21515D-968A-4785-A318-F5A349665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77F52-8CA9-4B4D-9C34-FE66026D0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A63EB-88FB-426E-9040-04F50CF95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3A681-8928-441D-9BF9-D4F9B04F5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764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856343-B508-497B-B7DC-1C3C0C450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2E531B-70D3-4B80-8424-7CC5E629A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4F0DD-E64F-41B2-BB41-3C4DEB290B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2CFA6-7C03-4BAB-B3FA-E3FF0FF80F8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D08F0-076E-44E7-9810-600372FB7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9B1AC-65BF-49EB-9ABC-00DEC15E7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65D9E-DEE3-4C9A-B59B-DEF443CF1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18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FD25025-DBA9-467E-9CB7-7007E4C07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727801"/>
              </p:ext>
            </p:extLst>
          </p:nvPr>
        </p:nvGraphicFramePr>
        <p:xfrm>
          <a:off x="818147" y="750144"/>
          <a:ext cx="10571751" cy="5393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353">
                  <a:extLst>
                    <a:ext uri="{9D8B030D-6E8A-4147-A177-3AD203B41FA5}">
                      <a16:colId xmlns:a16="http://schemas.microsoft.com/office/drawing/2014/main" val="4082708739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515519856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677635286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308653015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180576607"/>
                    </a:ext>
                  </a:extLst>
                </a:gridCol>
                <a:gridCol w="546100">
                  <a:extLst>
                    <a:ext uri="{9D8B030D-6E8A-4147-A177-3AD203B41FA5}">
                      <a16:colId xmlns:a16="http://schemas.microsoft.com/office/drawing/2014/main" val="1333853892"/>
                    </a:ext>
                  </a:extLst>
                </a:gridCol>
                <a:gridCol w="1435100">
                  <a:extLst>
                    <a:ext uri="{9D8B030D-6E8A-4147-A177-3AD203B41FA5}">
                      <a16:colId xmlns:a16="http://schemas.microsoft.com/office/drawing/2014/main" val="4094401142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80721113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44328357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977763482"/>
                    </a:ext>
                  </a:extLst>
                </a:gridCol>
                <a:gridCol w="1445798">
                  <a:extLst>
                    <a:ext uri="{9D8B030D-6E8A-4147-A177-3AD203B41FA5}">
                      <a16:colId xmlns:a16="http://schemas.microsoft.com/office/drawing/2014/main" val="2951334461"/>
                    </a:ext>
                  </a:extLst>
                </a:gridCol>
              </a:tblGrid>
              <a:tr h="898997">
                <a:tc>
                  <a:txBody>
                    <a:bodyPr/>
                    <a:lstStyle/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8:50-9:10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9:10-10:10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10:10-10:30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10:30-11:00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11:00-11:15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11:15-12:15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12:15-1:15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1:15-2:10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2:10-3:05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789360"/>
                  </a:ext>
                </a:extLst>
              </a:tr>
              <a:tr h="898997"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Monday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Spellings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Maths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Worship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Reading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Break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English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Lunch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Computing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PE</a:t>
                      </a:r>
                    </a:p>
                    <a:p>
                      <a:endParaRPr lang="en-US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US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US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(Indoor – Gymnastics)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005373"/>
                  </a:ext>
                </a:extLst>
              </a:tr>
              <a:tr h="898997"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Tuesday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Spellings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Maths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Worship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Reading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Break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English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Lunch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PE</a:t>
                      </a:r>
                    </a:p>
                    <a:p>
                      <a:endParaRPr lang="en-US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US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US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(Outdoors – Rugby)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Science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9796424"/>
                  </a:ext>
                </a:extLst>
              </a:tr>
              <a:tr h="898997"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Wednesday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Spellings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Maths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Worship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Reading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Break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English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Lunch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History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RE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848935"/>
                  </a:ext>
                </a:extLst>
              </a:tr>
              <a:tr h="898997"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Thursday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Spellings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Maths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Worship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Reading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Break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English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Lunch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Art/DT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French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383363"/>
                  </a:ext>
                </a:extLst>
              </a:tr>
              <a:tr h="898997"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Friday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Test/Set/Teach Rule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Maths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Worship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VIPERS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Break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English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Lunch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0E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Geography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PSHE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138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602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77</Words>
  <Application>Microsoft Office PowerPoint</Application>
  <PresentationFormat>Widescreen</PresentationFormat>
  <Paragraphs>68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Molly Whitaker</dc:creator>
  <cp:lastModifiedBy>Molly Whitaker</cp:lastModifiedBy>
  <cp:revision>9</cp:revision>
  <cp:lastPrinted>2025-08-29T12:07:07Z</cp:lastPrinted>
  <dcterms:created xsi:type="dcterms:W3CDTF">2025-08-18T12:26:05Z</dcterms:created>
  <dcterms:modified xsi:type="dcterms:W3CDTF">2025-09-29T17:01:17Z</dcterms:modified>
</cp:coreProperties>
</file>