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7"/>
  </p:notesMasterIdLst>
  <p:sldIdLst>
    <p:sldId id="256" r:id="rId5"/>
    <p:sldId id="258" r:id="rId6"/>
    <p:sldId id="270" r:id="rId7"/>
    <p:sldId id="262" r:id="rId8"/>
    <p:sldId id="259" r:id="rId9"/>
    <p:sldId id="263" r:id="rId10"/>
    <p:sldId id="265" r:id="rId11"/>
    <p:sldId id="269" r:id="rId12"/>
    <p:sldId id="266" r:id="rId13"/>
    <p:sldId id="268" r:id="rId14"/>
    <p:sldId id="267" r:id="rId15"/>
    <p:sldId id="264"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691"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xie Bisley" userId="e9f327e8-587b-4982-bb74-56c0a816e86a" providerId="ADAL" clId="{7E91626D-30A9-44D8-B685-E10CFD964E44}"/>
    <pc:docChg chg="undo custSel addSld delSld modSld">
      <pc:chgData name="Lexie Bisley" userId="e9f327e8-587b-4982-bb74-56c0a816e86a" providerId="ADAL" clId="{7E91626D-30A9-44D8-B685-E10CFD964E44}" dt="2025-09-07T16:33:33.427" v="414" actId="1076"/>
      <pc:docMkLst>
        <pc:docMk/>
      </pc:docMkLst>
      <pc:sldChg chg="modSp">
        <pc:chgData name="Lexie Bisley" userId="e9f327e8-587b-4982-bb74-56c0a816e86a" providerId="ADAL" clId="{7E91626D-30A9-44D8-B685-E10CFD964E44}" dt="2025-09-07T16:26:49.985" v="14"/>
        <pc:sldMkLst>
          <pc:docMk/>
          <pc:sldMk cId="327618076" sldId="258"/>
        </pc:sldMkLst>
        <pc:spChg chg="mod">
          <ac:chgData name="Lexie Bisley" userId="e9f327e8-587b-4982-bb74-56c0a816e86a" providerId="ADAL" clId="{7E91626D-30A9-44D8-B685-E10CFD964E44}" dt="2025-09-07T16:26:49.985" v="14"/>
          <ac:spMkLst>
            <pc:docMk/>
            <pc:sldMk cId="327618076" sldId="258"/>
            <ac:spMk id="3" creationId="{E3AFE73A-CCEC-4CC2-A5CD-D62800359747}"/>
          </ac:spMkLst>
        </pc:spChg>
      </pc:sldChg>
      <pc:sldChg chg="modSp">
        <pc:chgData name="Lexie Bisley" userId="e9f327e8-587b-4982-bb74-56c0a816e86a" providerId="ADAL" clId="{7E91626D-30A9-44D8-B685-E10CFD964E44}" dt="2025-09-07T16:33:33.427" v="414" actId="1076"/>
        <pc:sldMkLst>
          <pc:docMk/>
          <pc:sldMk cId="2930701400" sldId="264"/>
        </pc:sldMkLst>
        <pc:spChg chg="mod">
          <ac:chgData name="Lexie Bisley" userId="e9f327e8-587b-4982-bb74-56c0a816e86a" providerId="ADAL" clId="{7E91626D-30A9-44D8-B685-E10CFD964E44}" dt="2025-09-07T16:33:33.427" v="414" actId="1076"/>
          <ac:spMkLst>
            <pc:docMk/>
            <pc:sldMk cId="2930701400" sldId="264"/>
            <ac:spMk id="2" creationId="{43E61E3C-DCF7-4E4F-8E3C-FA64A76AF8E8}"/>
          </ac:spMkLst>
        </pc:spChg>
      </pc:sldChg>
      <pc:sldChg chg="addSp delSp modSp add">
        <pc:chgData name="Lexie Bisley" userId="e9f327e8-587b-4982-bb74-56c0a816e86a" providerId="ADAL" clId="{7E91626D-30A9-44D8-B685-E10CFD964E44}" dt="2025-09-07T16:31:58.923" v="349" actId="1076"/>
        <pc:sldMkLst>
          <pc:docMk/>
          <pc:sldMk cId="3264022600" sldId="270"/>
        </pc:sldMkLst>
        <pc:spChg chg="mod">
          <ac:chgData name="Lexie Bisley" userId="e9f327e8-587b-4982-bb74-56c0a816e86a" providerId="ADAL" clId="{7E91626D-30A9-44D8-B685-E10CFD964E44}" dt="2025-09-07T16:29:09.579" v="283" actId="1076"/>
          <ac:spMkLst>
            <pc:docMk/>
            <pc:sldMk cId="3264022600" sldId="270"/>
            <ac:spMk id="2" creationId="{C870E36E-8D3E-4450-B73D-E52ABBB7D389}"/>
          </ac:spMkLst>
        </pc:spChg>
        <pc:spChg chg="del">
          <ac:chgData name="Lexie Bisley" userId="e9f327e8-587b-4982-bb74-56c0a816e86a" providerId="ADAL" clId="{7E91626D-30A9-44D8-B685-E10CFD964E44}" dt="2025-09-07T16:26:41.561" v="12"/>
          <ac:spMkLst>
            <pc:docMk/>
            <pc:sldMk cId="3264022600" sldId="270"/>
            <ac:spMk id="3" creationId="{A3619E02-F822-4B65-AF82-B549A8EA04A8}"/>
          </ac:spMkLst>
        </pc:spChg>
        <pc:spChg chg="add del mod">
          <ac:chgData name="Lexie Bisley" userId="e9f327e8-587b-4982-bb74-56c0a816e86a" providerId="ADAL" clId="{7E91626D-30A9-44D8-B685-E10CFD964E44}" dt="2025-09-07T16:26:44.201" v="13"/>
          <ac:spMkLst>
            <pc:docMk/>
            <pc:sldMk cId="3264022600" sldId="270"/>
            <ac:spMk id="4" creationId="{AF02A01A-0865-4F33-B206-FEBBCBA57E3C}"/>
          </ac:spMkLst>
        </pc:spChg>
        <pc:spChg chg="add mod">
          <ac:chgData name="Lexie Bisley" userId="e9f327e8-587b-4982-bb74-56c0a816e86a" providerId="ADAL" clId="{7E91626D-30A9-44D8-B685-E10CFD964E44}" dt="2025-09-07T16:30:48.506" v="342" actId="113"/>
          <ac:spMkLst>
            <pc:docMk/>
            <pc:sldMk cId="3264022600" sldId="270"/>
            <ac:spMk id="5" creationId="{6A5E0567-3E49-40AC-955F-4162C168D064}"/>
          </ac:spMkLst>
        </pc:spChg>
        <pc:picChg chg="add">
          <ac:chgData name="Lexie Bisley" userId="e9f327e8-587b-4982-bb74-56c0a816e86a" providerId="ADAL" clId="{7E91626D-30A9-44D8-B685-E10CFD964E44}" dt="2025-09-07T16:29:15.433" v="284"/>
          <ac:picMkLst>
            <pc:docMk/>
            <pc:sldMk cId="3264022600" sldId="270"/>
            <ac:picMk id="6" creationId="{AFF3F0A2-9080-4FEA-B2A4-0A4EF9BC7560}"/>
          </ac:picMkLst>
        </pc:picChg>
        <pc:picChg chg="add mod modCrop">
          <ac:chgData name="Lexie Bisley" userId="e9f327e8-587b-4982-bb74-56c0a816e86a" providerId="ADAL" clId="{7E91626D-30A9-44D8-B685-E10CFD964E44}" dt="2025-09-07T16:31:58.923" v="349" actId="1076"/>
          <ac:picMkLst>
            <pc:docMk/>
            <pc:sldMk cId="3264022600" sldId="270"/>
            <ac:picMk id="2054" creationId="{FE2DA7C1-698B-482B-B5F7-02190DF4C114}"/>
          </ac:picMkLst>
        </pc:picChg>
      </pc:sldChg>
    </pc:docChg>
  </pc:docChgLst>
  <pc:docChgLst>
    <pc:chgData name="Lexie Bisley" userId="e9f327e8-587b-4982-bb74-56c0a816e86a" providerId="ADAL" clId="{983B79D8-53D8-43FC-ABFF-4FEB6EDAF778}"/>
    <pc:docChg chg="delSld modSld">
      <pc:chgData name="Lexie Bisley" userId="e9f327e8-587b-4982-bb74-56c0a816e86a" providerId="ADAL" clId="{983B79D8-53D8-43FC-ABFF-4FEB6EDAF778}" dt="2025-09-08T14:22:52.930" v="111" actId="20577"/>
      <pc:docMkLst>
        <pc:docMk/>
      </pc:docMkLst>
      <pc:sldChg chg="del">
        <pc:chgData name="Lexie Bisley" userId="e9f327e8-587b-4982-bb74-56c0a816e86a" providerId="ADAL" clId="{983B79D8-53D8-43FC-ABFF-4FEB6EDAF778}" dt="2025-09-08T12:28:09.023" v="0" actId="2696"/>
        <pc:sldMkLst>
          <pc:docMk/>
          <pc:sldMk cId="2948213374" sldId="257"/>
        </pc:sldMkLst>
      </pc:sldChg>
      <pc:sldChg chg="modSp">
        <pc:chgData name="Lexie Bisley" userId="e9f327e8-587b-4982-bb74-56c0a816e86a" providerId="ADAL" clId="{983B79D8-53D8-43FC-ABFF-4FEB6EDAF778}" dt="2025-09-08T13:47:00.941" v="107" actId="20577"/>
        <pc:sldMkLst>
          <pc:docMk/>
          <pc:sldMk cId="100544543" sldId="266"/>
        </pc:sldMkLst>
        <pc:spChg chg="mod">
          <ac:chgData name="Lexie Bisley" userId="e9f327e8-587b-4982-bb74-56c0a816e86a" providerId="ADAL" clId="{983B79D8-53D8-43FC-ABFF-4FEB6EDAF778}" dt="2025-09-08T13:47:00.941" v="107" actId="20577"/>
          <ac:spMkLst>
            <pc:docMk/>
            <pc:sldMk cId="100544543" sldId="266"/>
            <ac:spMk id="7" creationId="{867EC62E-C13D-40B4-AD3C-FF265D00E975}"/>
          </ac:spMkLst>
        </pc:spChg>
      </pc:sldChg>
      <pc:sldChg chg="modSp">
        <pc:chgData name="Lexie Bisley" userId="e9f327e8-587b-4982-bb74-56c0a816e86a" providerId="ADAL" clId="{983B79D8-53D8-43FC-ABFF-4FEB6EDAF778}" dt="2025-09-08T14:22:52.930" v="111" actId="20577"/>
        <pc:sldMkLst>
          <pc:docMk/>
          <pc:sldMk cId="3264022600" sldId="270"/>
        </pc:sldMkLst>
        <pc:spChg chg="mod">
          <ac:chgData name="Lexie Bisley" userId="e9f327e8-587b-4982-bb74-56c0a816e86a" providerId="ADAL" clId="{983B79D8-53D8-43FC-ABFF-4FEB6EDAF778}" dt="2025-09-08T14:22:52.930" v="111" actId="20577"/>
          <ac:spMkLst>
            <pc:docMk/>
            <pc:sldMk cId="3264022600" sldId="270"/>
            <ac:spMk id="5" creationId="{6A5E0567-3E49-40AC-955F-4162C168D06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2AC3E3D-DB2A-4987-B875-601861F47479}" type="datetimeFigureOut">
              <a:rPr lang="en-GB" smtClean="0"/>
              <a:t>08/09/2025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F82D0F-131A-441B-8BA7-FD0F3EE23C1E}" type="slidenum">
              <a:rPr lang="en-GB" smtClean="0"/>
              <a:t>‹#›</a:t>
            </a:fld>
            <a:endParaRPr lang="en-GB"/>
          </a:p>
        </p:txBody>
      </p:sp>
    </p:spTree>
    <p:extLst>
      <p:ext uri="{BB962C8B-B14F-4D97-AF65-F5344CB8AC3E}">
        <p14:creationId xmlns:p14="http://schemas.microsoft.com/office/powerpoint/2010/main" val="13063172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6F82D0F-131A-441B-8BA7-FD0F3EE23C1E}" type="slidenum">
              <a:rPr lang="en-GB" smtClean="0"/>
              <a:t>9</a:t>
            </a:fld>
            <a:endParaRPr lang="en-GB"/>
          </a:p>
        </p:txBody>
      </p:sp>
    </p:spTree>
    <p:extLst>
      <p:ext uri="{BB962C8B-B14F-4D97-AF65-F5344CB8AC3E}">
        <p14:creationId xmlns:p14="http://schemas.microsoft.com/office/powerpoint/2010/main" val="29670152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3FC05B-CDBA-4BDB-8470-C8ED46FE2A4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6A94226-543A-4557-95C9-74E2D38FD0E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5752B8B-37B6-46E8-9EB8-51F2796AA3BE}"/>
              </a:ext>
            </a:extLst>
          </p:cNvPr>
          <p:cNvSpPr>
            <a:spLocks noGrp="1"/>
          </p:cNvSpPr>
          <p:nvPr>
            <p:ph type="dt" sz="half" idx="10"/>
          </p:nvPr>
        </p:nvSpPr>
        <p:spPr/>
        <p:txBody>
          <a:bodyPr/>
          <a:lstStyle/>
          <a:p>
            <a:fld id="{B003F3FA-D73A-41F8-A5C4-3C1A80870463}" type="datetimeFigureOut">
              <a:rPr lang="en-GB" smtClean="0"/>
              <a:t>08/09/2025</a:t>
            </a:fld>
            <a:endParaRPr lang="en-GB"/>
          </a:p>
        </p:txBody>
      </p:sp>
      <p:sp>
        <p:nvSpPr>
          <p:cNvPr id="5" name="Footer Placeholder 4">
            <a:extLst>
              <a:ext uri="{FF2B5EF4-FFF2-40B4-BE49-F238E27FC236}">
                <a16:creationId xmlns:a16="http://schemas.microsoft.com/office/drawing/2014/main" id="{151C18B0-E9BC-49E0-A0BB-4F77CD9C31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B205AF3-EF65-49BB-BCBB-CAB73AEC610E}"/>
              </a:ext>
            </a:extLst>
          </p:cNvPr>
          <p:cNvSpPr>
            <a:spLocks noGrp="1"/>
          </p:cNvSpPr>
          <p:nvPr>
            <p:ph type="sldNum" sz="quarter" idx="12"/>
          </p:nvPr>
        </p:nvSpPr>
        <p:spPr/>
        <p:txBody>
          <a:bodyPr/>
          <a:lstStyle/>
          <a:p>
            <a:fld id="{F4341C1D-2D52-4A06-B675-4B0D6BA8371A}" type="slidenum">
              <a:rPr lang="en-GB" smtClean="0"/>
              <a:t>‹#›</a:t>
            </a:fld>
            <a:endParaRPr lang="en-GB"/>
          </a:p>
        </p:txBody>
      </p:sp>
    </p:spTree>
    <p:extLst>
      <p:ext uri="{BB962C8B-B14F-4D97-AF65-F5344CB8AC3E}">
        <p14:creationId xmlns:p14="http://schemas.microsoft.com/office/powerpoint/2010/main" val="28892649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8DC763-DC48-4D55-B159-634A13BDFAF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D39F2E2-C220-4F9C-8513-6EB0D290FF62}"/>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F8DA35C-5795-4788-B2B4-5905B7246EC4}"/>
              </a:ext>
            </a:extLst>
          </p:cNvPr>
          <p:cNvSpPr>
            <a:spLocks noGrp="1"/>
          </p:cNvSpPr>
          <p:nvPr>
            <p:ph type="dt" sz="half" idx="10"/>
          </p:nvPr>
        </p:nvSpPr>
        <p:spPr/>
        <p:txBody>
          <a:bodyPr/>
          <a:lstStyle/>
          <a:p>
            <a:fld id="{B003F3FA-D73A-41F8-A5C4-3C1A80870463}" type="datetimeFigureOut">
              <a:rPr lang="en-GB" smtClean="0"/>
              <a:t>08/09/2025</a:t>
            </a:fld>
            <a:endParaRPr lang="en-GB"/>
          </a:p>
        </p:txBody>
      </p:sp>
      <p:sp>
        <p:nvSpPr>
          <p:cNvPr id="5" name="Footer Placeholder 4">
            <a:extLst>
              <a:ext uri="{FF2B5EF4-FFF2-40B4-BE49-F238E27FC236}">
                <a16:creationId xmlns:a16="http://schemas.microsoft.com/office/drawing/2014/main" id="{3470E76D-31A4-4517-B637-40A37151325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4B45146-4C3A-4750-98DD-5802ED0DBA5C}"/>
              </a:ext>
            </a:extLst>
          </p:cNvPr>
          <p:cNvSpPr>
            <a:spLocks noGrp="1"/>
          </p:cNvSpPr>
          <p:nvPr>
            <p:ph type="sldNum" sz="quarter" idx="12"/>
          </p:nvPr>
        </p:nvSpPr>
        <p:spPr/>
        <p:txBody>
          <a:bodyPr/>
          <a:lstStyle/>
          <a:p>
            <a:fld id="{F4341C1D-2D52-4A06-B675-4B0D6BA8371A}" type="slidenum">
              <a:rPr lang="en-GB" smtClean="0"/>
              <a:t>‹#›</a:t>
            </a:fld>
            <a:endParaRPr lang="en-GB"/>
          </a:p>
        </p:txBody>
      </p:sp>
    </p:spTree>
    <p:extLst>
      <p:ext uri="{BB962C8B-B14F-4D97-AF65-F5344CB8AC3E}">
        <p14:creationId xmlns:p14="http://schemas.microsoft.com/office/powerpoint/2010/main" val="27737660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03E811-8FEE-4012-AEFD-4FADD6F7E5E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DCE2DDF-FEAA-465C-8D16-20826B24BB5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E4DAA44-E406-41ED-ABD2-90DD747C783D}"/>
              </a:ext>
            </a:extLst>
          </p:cNvPr>
          <p:cNvSpPr>
            <a:spLocks noGrp="1"/>
          </p:cNvSpPr>
          <p:nvPr>
            <p:ph type="dt" sz="half" idx="10"/>
          </p:nvPr>
        </p:nvSpPr>
        <p:spPr/>
        <p:txBody>
          <a:bodyPr/>
          <a:lstStyle/>
          <a:p>
            <a:fld id="{B003F3FA-D73A-41F8-A5C4-3C1A80870463}" type="datetimeFigureOut">
              <a:rPr lang="en-GB" smtClean="0"/>
              <a:t>08/09/2025</a:t>
            </a:fld>
            <a:endParaRPr lang="en-GB"/>
          </a:p>
        </p:txBody>
      </p:sp>
      <p:sp>
        <p:nvSpPr>
          <p:cNvPr id="5" name="Footer Placeholder 4">
            <a:extLst>
              <a:ext uri="{FF2B5EF4-FFF2-40B4-BE49-F238E27FC236}">
                <a16:creationId xmlns:a16="http://schemas.microsoft.com/office/drawing/2014/main" id="{3956D4E2-4FD1-4C11-B314-8B8120474C6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2912D4-44FD-40B8-BA2D-0E95959CF0E7}"/>
              </a:ext>
            </a:extLst>
          </p:cNvPr>
          <p:cNvSpPr>
            <a:spLocks noGrp="1"/>
          </p:cNvSpPr>
          <p:nvPr>
            <p:ph type="sldNum" sz="quarter" idx="12"/>
          </p:nvPr>
        </p:nvSpPr>
        <p:spPr/>
        <p:txBody>
          <a:bodyPr/>
          <a:lstStyle/>
          <a:p>
            <a:fld id="{F4341C1D-2D52-4A06-B675-4B0D6BA8371A}" type="slidenum">
              <a:rPr lang="en-GB" smtClean="0"/>
              <a:t>‹#›</a:t>
            </a:fld>
            <a:endParaRPr lang="en-GB"/>
          </a:p>
        </p:txBody>
      </p:sp>
    </p:spTree>
    <p:extLst>
      <p:ext uri="{BB962C8B-B14F-4D97-AF65-F5344CB8AC3E}">
        <p14:creationId xmlns:p14="http://schemas.microsoft.com/office/powerpoint/2010/main" val="20193496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2D0C8-0F03-422D-AA1C-CEF5A25E615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6508521-08A7-4EA8-B43F-09058B3D81A5}"/>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1B36010-3566-417D-B278-9FB71ED8D14B}"/>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9812F52-F6C8-4E73-B3ED-C27A87CF72F5}"/>
              </a:ext>
            </a:extLst>
          </p:cNvPr>
          <p:cNvSpPr>
            <a:spLocks noGrp="1"/>
          </p:cNvSpPr>
          <p:nvPr>
            <p:ph type="dt" sz="half" idx="10"/>
          </p:nvPr>
        </p:nvSpPr>
        <p:spPr/>
        <p:txBody>
          <a:bodyPr/>
          <a:lstStyle/>
          <a:p>
            <a:fld id="{B003F3FA-D73A-41F8-A5C4-3C1A80870463}" type="datetimeFigureOut">
              <a:rPr lang="en-GB" smtClean="0"/>
              <a:t>08/09/2025</a:t>
            </a:fld>
            <a:endParaRPr lang="en-GB"/>
          </a:p>
        </p:txBody>
      </p:sp>
      <p:sp>
        <p:nvSpPr>
          <p:cNvPr id="6" name="Footer Placeholder 5">
            <a:extLst>
              <a:ext uri="{FF2B5EF4-FFF2-40B4-BE49-F238E27FC236}">
                <a16:creationId xmlns:a16="http://schemas.microsoft.com/office/drawing/2014/main" id="{98454353-8AE8-4645-A66C-CE57ECAF6F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55130F-9DE0-4C80-9199-9F5F9768538E}"/>
              </a:ext>
            </a:extLst>
          </p:cNvPr>
          <p:cNvSpPr>
            <a:spLocks noGrp="1"/>
          </p:cNvSpPr>
          <p:nvPr>
            <p:ph type="sldNum" sz="quarter" idx="12"/>
          </p:nvPr>
        </p:nvSpPr>
        <p:spPr/>
        <p:txBody>
          <a:bodyPr/>
          <a:lstStyle/>
          <a:p>
            <a:fld id="{F4341C1D-2D52-4A06-B675-4B0D6BA8371A}" type="slidenum">
              <a:rPr lang="en-GB" smtClean="0"/>
              <a:t>‹#›</a:t>
            </a:fld>
            <a:endParaRPr lang="en-GB"/>
          </a:p>
        </p:txBody>
      </p:sp>
    </p:spTree>
    <p:extLst>
      <p:ext uri="{BB962C8B-B14F-4D97-AF65-F5344CB8AC3E}">
        <p14:creationId xmlns:p14="http://schemas.microsoft.com/office/powerpoint/2010/main" val="42679227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EEAE27-057F-4084-9B2F-D0B7D1F89DE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761CBFB-28E1-44FD-9960-532CB72DA7C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67C89A2-EDC1-4635-A2EA-BE238C5273A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27F46EC-28B3-4170-B21D-3FB998E7F8D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46084CD3-0335-4CB8-803F-7AA502C788B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7075922-FC1C-47EA-8703-5C41C183C875}"/>
              </a:ext>
            </a:extLst>
          </p:cNvPr>
          <p:cNvSpPr>
            <a:spLocks noGrp="1"/>
          </p:cNvSpPr>
          <p:nvPr>
            <p:ph type="dt" sz="half" idx="10"/>
          </p:nvPr>
        </p:nvSpPr>
        <p:spPr/>
        <p:txBody>
          <a:bodyPr/>
          <a:lstStyle/>
          <a:p>
            <a:fld id="{B003F3FA-D73A-41F8-A5C4-3C1A80870463}" type="datetimeFigureOut">
              <a:rPr lang="en-GB" smtClean="0"/>
              <a:t>08/09/2025</a:t>
            </a:fld>
            <a:endParaRPr lang="en-GB"/>
          </a:p>
        </p:txBody>
      </p:sp>
      <p:sp>
        <p:nvSpPr>
          <p:cNvPr id="8" name="Footer Placeholder 7">
            <a:extLst>
              <a:ext uri="{FF2B5EF4-FFF2-40B4-BE49-F238E27FC236}">
                <a16:creationId xmlns:a16="http://schemas.microsoft.com/office/drawing/2014/main" id="{5EFC28ED-766F-405F-8F9B-81CFAE52880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AA26CD3-75CF-4D07-96D4-EFFE136A7893}"/>
              </a:ext>
            </a:extLst>
          </p:cNvPr>
          <p:cNvSpPr>
            <a:spLocks noGrp="1"/>
          </p:cNvSpPr>
          <p:nvPr>
            <p:ph type="sldNum" sz="quarter" idx="12"/>
          </p:nvPr>
        </p:nvSpPr>
        <p:spPr/>
        <p:txBody>
          <a:bodyPr/>
          <a:lstStyle/>
          <a:p>
            <a:fld id="{F4341C1D-2D52-4A06-B675-4B0D6BA8371A}" type="slidenum">
              <a:rPr lang="en-GB" smtClean="0"/>
              <a:t>‹#›</a:t>
            </a:fld>
            <a:endParaRPr lang="en-GB"/>
          </a:p>
        </p:txBody>
      </p:sp>
    </p:spTree>
    <p:extLst>
      <p:ext uri="{BB962C8B-B14F-4D97-AF65-F5344CB8AC3E}">
        <p14:creationId xmlns:p14="http://schemas.microsoft.com/office/powerpoint/2010/main" val="3586020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A7C99B-E3AF-4508-84A4-EA15341B8C1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3D46DD6-5E10-4164-9E70-A3BF9A68CF7B}"/>
              </a:ext>
            </a:extLst>
          </p:cNvPr>
          <p:cNvSpPr>
            <a:spLocks noGrp="1"/>
          </p:cNvSpPr>
          <p:nvPr>
            <p:ph type="dt" sz="half" idx="10"/>
          </p:nvPr>
        </p:nvSpPr>
        <p:spPr/>
        <p:txBody>
          <a:bodyPr/>
          <a:lstStyle/>
          <a:p>
            <a:fld id="{B003F3FA-D73A-41F8-A5C4-3C1A80870463}" type="datetimeFigureOut">
              <a:rPr lang="en-GB" smtClean="0"/>
              <a:t>08/09/2025</a:t>
            </a:fld>
            <a:endParaRPr lang="en-GB"/>
          </a:p>
        </p:txBody>
      </p:sp>
      <p:sp>
        <p:nvSpPr>
          <p:cNvPr id="4" name="Footer Placeholder 3">
            <a:extLst>
              <a:ext uri="{FF2B5EF4-FFF2-40B4-BE49-F238E27FC236}">
                <a16:creationId xmlns:a16="http://schemas.microsoft.com/office/drawing/2014/main" id="{0982E13F-A831-4FD4-A8C7-611D1D182AD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B3B1F4E-1418-4B0E-B6A4-58E918926F13}"/>
              </a:ext>
            </a:extLst>
          </p:cNvPr>
          <p:cNvSpPr>
            <a:spLocks noGrp="1"/>
          </p:cNvSpPr>
          <p:nvPr>
            <p:ph type="sldNum" sz="quarter" idx="12"/>
          </p:nvPr>
        </p:nvSpPr>
        <p:spPr/>
        <p:txBody>
          <a:bodyPr/>
          <a:lstStyle/>
          <a:p>
            <a:fld id="{F4341C1D-2D52-4A06-B675-4B0D6BA8371A}" type="slidenum">
              <a:rPr lang="en-GB" smtClean="0"/>
              <a:t>‹#›</a:t>
            </a:fld>
            <a:endParaRPr lang="en-GB"/>
          </a:p>
        </p:txBody>
      </p:sp>
    </p:spTree>
    <p:extLst>
      <p:ext uri="{BB962C8B-B14F-4D97-AF65-F5344CB8AC3E}">
        <p14:creationId xmlns:p14="http://schemas.microsoft.com/office/powerpoint/2010/main" val="4170397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F90FD72-37BA-48DC-BD7D-41C29581A5E5}"/>
              </a:ext>
            </a:extLst>
          </p:cNvPr>
          <p:cNvSpPr>
            <a:spLocks noGrp="1"/>
          </p:cNvSpPr>
          <p:nvPr>
            <p:ph type="dt" sz="half" idx="10"/>
          </p:nvPr>
        </p:nvSpPr>
        <p:spPr/>
        <p:txBody>
          <a:bodyPr/>
          <a:lstStyle/>
          <a:p>
            <a:fld id="{B003F3FA-D73A-41F8-A5C4-3C1A80870463}" type="datetimeFigureOut">
              <a:rPr lang="en-GB" smtClean="0"/>
              <a:t>08/09/2025</a:t>
            </a:fld>
            <a:endParaRPr lang="en-GB"/>
          </a:p>
        </p:txBody>
      </p:sp>
      <p:sp>
        <p:nvSpPr>
          <p:cNvPr id="3" name="Footer Placeholder 2">
            <a:extLst>
              <a:ext uri="{FF2B5EF4-FFF2-40B4-BE49-F238E27FC236}">
                <a16:creationId xmlns:a16="http://schemas.microsoft.com/office/drawing/2014/main" id="{ED13D13A-2958-43BA-80B2-3D53C624567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0E33A17-D7C3-4E2B-B1E5-0D5868ED8A90}"/>
              </a:ext>
            </a:extLst>
          </p:cNvPr>
          <p:cNvSpPr>
            <a:spLocks noGrp="1"/>
          </p:cNvSpPr>
          <p:nvPr>
            <p:ph type="sldNum" sz="quarter" idx="12"/>
          </p:nvPr>
        </p:nvSpPr>
        <p:spPr/>
        <p:txBody>
          <a:bodyPr/>
          <a:lstStyle/>
          <a:p>
            <a:fld id="{F4341C1D-2D52-4A06-B675-4B0D6BA8371A}" type="slidenum">
              <a:rPr lang="en-GB" smtClean="0"/>
              <a:t>‹#›</a:t>
            </a:fld>
            <a:endParaRPr lang="en-GB"/>
          </a:p>
        </p:txBody>
      </p:sp>
    </p:spTree>
    <p:extLst>
      <p:ext uri="{BB962C8B-B14F-4D97-AF65-F5344CB8AC3E}">
        <p14:creationId xmlns:p14="http://schemas.microsoft.com/office/powerpoint/2010/main" val="18284087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0FBAC4-0187-435F-BF97-5BBF2002DA1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94ABC14-7500-4FBB-9CAE-7BA0AA1A94B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B4A1811-6055-45DF-A09D-A0415EE8D4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97E0270-DDF6-44B7-B336-4429E54A3D4C}"/>
              </a:ext>
            </a:extLst>
          </p:cNvPr>
          <p:cNvSpPr>
            <a:spLocks noGrp="1"/>
          </p:cNvSpPr>
          <p:nvPr>
            <p:ph type="dt" sz="half" idx="10"/>
          </p:nvPr>
        </p:nvSpPr>
        <p:spPr/>
        <p:txBody>
          <a:bodyPr/>
          <a:lstStyle/>
          <a:p>
            <a:fld id="{B003F3FA-D73A-41F8-A5C4-3C1A80870463}" type="datetimeFigureOut">
              <a:rPr lang="en-GB" smtClean="0"/>
              <a:t>08/09/2025</a:t>
            </a:fld>
            <a:endParaRPr lang="en-GB"/>
          </a:p>
        </p:txBody>
      </p:sp>
      <p:sp>
        <p:nvSpPr>
          <p:cNvPr id="6" name="Footer Placeholder 5">
            <a:extLst>
              <a:ext uri="{FF2B5EF4-FFF2-40B4-BE49-F238E27FC236}">
                <a16:creationId xmlns:a16="http://schemas.microsoft.com/office/drawing/2014/main" id="{29E03836-D47B-4236-B4EC-17D07B31AEE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0B0F799-1F84-41A9-893A-1826271C767F}"/>
              </a:ext>
            </a:extLst>
          </p:cNvPr>
          <p:cNvSpPr>
            <a:spLocks noGrp="1"/>
          </p:cNvSpPr>
          <p:nvPr>
            <p:ph type="sldNum" sz="quarter" idx="12"/>
          </p:nvPr>
        </p:nvSpPr>
        <p:spPr/>
        <p:txBody>
          <a:bodyPr/>
          <a:lstStyle/>
          <a:p>
            <a:fld id="{F4341C1D-2D52-4A06-B675-4B0D6BA8371A}" type="slidenum">
              <a:rPr lang="en-GB" smtClean="0"/>
              <a:t>‹#›</a:t>
            </a:fld>
            <a:endParaRPr lang="en-GB"/>
          </a:p>
        </p:txBody>
      </p:sp>
    </p:spTree>
    <p:extLst>
      <p:ext uri="{BB962C8B-B14F-4D97-AF65-F5344CB8AC3E}">
        <p14:creationId xmlns:p14="http://schemas.microsoft.com/office/powerpoint/2010/main" val="37558855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DB1F2-D71D-4626-8B5E-391A321860E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021D5E9-8DEA-4E4E-8611-DB4117CC268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CF3B4D4-8CF6-453C-B74F-8D4260945F3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8B3E545-F590-45DD-AAD4-B505DD253B24}"/>
              </a:ext>
            </a:extLst>
          </p:cNvPr>
          <p:cNvSpPr>
            <a:spLocks noGrp="1"/>
          </p:cNvSpPr>
          <p:nvPr>
            <p:ph type="dt" sz="half" idx="10"/>
          </p:nvPr>
        </p:nvSpPr>
        <p:spPr/>
        <p:txBody>
          <a:bodyPr/>
          <a:lstStyle/>
          <a:p>
            <a:fld id="{B003F3FA-D73A-41F8-A5C4-3C1A80870463}" type="datetimeFigureOut">
              <a:rPr lang="en-GB" smtClean="0"/>
              <a:t>08/09/2025</a:t>
            </a:fld>
            <a:endParaRPr lang="en-GB"/>
          </a:p>
        </p:txBody>
      </p:sp>
      <p:sp>
        <p:nvSpPr>
          <p:cNvPr id="6" name="Footer Placeholder 5">
            <a:extLst>
              <a:ext uri="{FF2B5EF4-FFF2-40B4-BE49-F238E27FC236}">
                <a16:creationId xmlns:a16="http://schemas.microsoft.com/office/drawing/2014/main" id="{4DD4388F-FF42-43A6-8309-27CB03AB9C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4405064-129E-43BB-8813-AFF6C55CFCB7}"/>
              </a:ext>
            </a:extLst>
          </p:cNvPr>
          <p:cNvSpPr>
            <a:spLocks noGrp="1"/>
          </p:cNvSpPr>
          <p:nvPr>
            <p:ph type="sldNum" sz="quarter" idx="12"/>
          </p:nvPr>
        </p:nvSpPr>
        <p:spPr/>
        <p:txBody>
          <a:bodyPr/>
          <a:lstStyle/>
          <a:p>
            <a:fld id="{F4341C1D-2D52-4A06-B675-4B0D6BA8371A}" type="slidenum">
              <a:rPr lang="en-GB" smtClean="0"/>
              <a:t>‹#›</a:t>
            </a:fld>
            <a:endParaRPr lang="en-GB"/>
          </a:p>
        </p:txBody>
      </p:sp>
    </p:spTree>
    <p:extLst>
      <p:ext uri="{BB962C8B-B14F-4D97-AF65-F5344CB8AC3E}">
        <p14:creationId xmlns:p14="http://schemas.microsoft.com/office/powerpoint/2010/main" val="13987863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44C1DA-C04F-454D-9408-9E744DAC80C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6F281A9-75B7-405B-A6CF-30A0E4C192A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4197911-8E17-4CD4-911D-88F29AD832AA}"/>
              </a:ext>
            </a:extLst>
          </p:cNvPr>
          <p:cNvSpPr>
            <a:spLocks noGrp="1"/>
          </p:cNvSpPr>
          <p:nvPr>
            <p:ph type="dt" sz="half" idx="10"/>
          </p:nvPr>
        </p:nvSpPr>
        <p:spPr/>
        <p:txBody>
          <a:bodyPr/>
          <a:lstStyle/>
          <a:p>
            <a:fld id="{B003F3FA-D73A-41F8-A5C4-3C1A80870463}" type="datetimeFigureOut">
              <a:rPr lang="en-GB" smtClean="0"/>
              <a:t>08/09/2025</a:t>
            </a:fld>
            <a:endParaRPr lang="en-GB"/>
          </a:p>
        </p:txBody>
      </p:sp>
      <p:sp>
        <p:nvSpPr>
          <p:cNvPr id="5" name="Footer Placeholder 4">
            <a:extLst>
              <a:ext uri="{FF2B5EF4-FFF2-40B4-BE49-F238E27FC236}">
                <a16:creationId xmlns:a16="http://schemas.microsoft.com/office/drawing/2014/main" id="{22B03FCD-F91B-4763-A540-82C414ED092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CD60E73-DB1B-480B-B0B8-9344C50A53DA}"/>
              </a:ext>
            </a:extLst>
          </p:cNvPr>
          <p:cNvSpPr>
            <a:spLocks noGrp="1"/>
          </p:cNvSpPr>
          <p:nvPr>
            <p:ph type="sldNum" sz="quarter" idx="12"/>
          </p:nvPr>
        </p:nvSpPr>
        <p:spPr/>
        <p:txBody>
          <a:bodyPr/>
          <a:lstStyle/>
          <a:p>
            <a:fld id="{F4341C1D-2D52-4A06-B675-4B0D6BA8371A}" type="slidenum">
              <a:rPr lang="en-GB" smtClean="0"/>
              <a:t>‹#›</a:t>
            </a:fld>
            <a:endParaRPr lang="en-GB"/>
          </a:p>
        </p:txBody>
      </p:sp>
    </p:spTree>
    <p:extLst>
      <p:ext uri="{BB962C8B-B14F-4D97-AF65-F5344CB8AC3E}">
        <p14:creationId xmlns:p14="http://schemas.microsoft.com/office/powerpoint/2010/main" val="24774295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475740D-8255-48A6-B2E7-24215099579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E555169-B5C7-4D03-A8AA-5499F0D0D6E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945DF30-C3C3-480D-96FF-F61EC561E1F5}"/>
              </a:ext>
            </a:extLst>
          </p:cNvPr>
          <p:cNvSpPr>
            <a:spLocks noGrp="1"/>
          </p:cNvSpPr>
          <p:nvPr>
            <p:ph type="dt" sz="half" idx="10"/>
          </p:nvPr>
        </p:nvSpPr>
        <p:spPr/>
        <p:txBody>
          <a:bodyPr/>
          <a:lstStyle/>
          <a:p>
            <a:fld id="{B003F3FA-D73A-41F8-A5C4-3C1A80870463}" type="datetimeFigureOut">
              <a:rPr lang="en-GB" smtClean="0"/>
              <a:t>08/09/2025</a:t>
            </a:fld>
            <a:endParaRPr lang="en-GB"/>
          </a:p>
        </p:txBody>
      </p:sp>
      <p:sp>
        <p:nvSpPr>
          <p:cNvPr id="5" name="Footer Placeholder 4">
            <a:extLst>
              <a:ext uri="{FF2B5EF4-FFF2-40B4-BE49-F238E27FC236}">
                <a16:creationId xmlns:a16="http://schemas.microsoft.com/office/drawing/2014/main" id="{EAA6743E-E486-404D-A0B7-6ADF1B98B54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C97BE1-9769-402B-98C8-B31E7D9D4974}"/>
              </a:ext>
            </a:extLst>
          </p:cNvPr>
          <p:cNvSpPr>
            <a:spLocks noGrp="1"/>
          </p:cNvSpPr>
          <p:nvPr>
            <p:ph type="sldNum" sz="quarter" idx="12"/>
          </p:nvPr>
        </p:nvSpPr>
        <p:spPr/>
        <p:txBody>
          <a:bodyPr/>
          <a:lstStyle/>
          <a:p>
            <a:fld id="{F4341C1D-2D52-4A06-B675-4B0D6BA8371A}" type="slidenum">
              <a:rPr lang="en-GB" smtClean="0"/>
              <a:t>‹#›</a:t>
            </a:fld>
            <a:endParaRPr lang="en-GB"/>
          </a:p>
        </p:txBody>
      </p:sp>
    </p:spTree>
    <p:extLst>
      <p:ext uri="{BB962C8B-B14F-4D97-AF65-F5344CB8AC3E}">
        <p14:creationId xmlns:p14="http://schemas.microsoft.com/office/powerpoint/2010/main" val="39695772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26DA2A-9379-4ED9-8A15-364ABC45F6D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6628A9B-0B47-4BE0-9044-570CB780EC5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4969ED1-81DE-4C91-A973-40F48A7408E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03F3FA-D73A-41F8-A5C4-3C1A80870463}" type="datetimeFigureOut">
              <a:rPr lang="en-GB" smtClean="0"/>
              <a:t>08/09/2025</a:t>
            </a:fld>
            <a:endParaRPr lang="en-GB"/>
          </a:p>
        </p:txBody>
      </p:sp>
      <p:sp>
        <p:nvSpPr>
          <p:cNvPr id="5" name="Footer Placeholder 4">
            <a:extLst>
              <a:ext uri="{FF2B5EF4-FFF2-40B4-BE49-F238E27FC236}">
                <a16:creationId xmlns:a16="http://schemas.microsoft.com/office/drawing/2014/main" id="{D8D3D65F-BAA9-4C07-82BA-7DE88AE210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A509604-49FB-4776-98E4-E088C6617DE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341C1D-2D52-4A06-B675-4B0D6BA8371A}" type="slidenum">
              <a:rPr lang="en-GB" smtClean="0"/>
              <a:t>‹#›</a:t>
            </a:fld>
            <a:endParaRPr lang="en-GB"/>
          </a:p>
        </p:txBody>
      </p:sp>
    </p:spTree>
    <p:extLst>
      <p:ext uri="{BB962C8B-B14F-4D97-AF65-F5344CB8AC3E}">
        <p14:creationId xmlns:p14="http://schemas.microsoft.com/office/powerpoint/2010/main" val="37736296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E61E3C-DCF7-4E4F-8E3C-FA64A76AF8E8}"/>
              </a:ext>
            </a:extLst>
          </p:cNvPr>
          <p:cNvSpPr>
            <a:spLocks noGrp="1"/>
          </p:cNvSpPr>
          <p:nvPr>
            <p:ph type="ctrTitle"/>
          </p:nvPr>
        </p:nvSpPr>
        <p:spPr/>
        <p:txBody>
          <a:bodyPr>
            <a:normAutofit/>
          </a:bodyPr>
          <a:lstStyle/>
          <a:p>
            <a:r>
              <a:rPr lang="en-US" sz="6600" dirty="0">
                <a:latin typeface="+mn-lt"/>
              </a:rPr>
              <a:t>Welcome to Year 6 </a:t>
            </a:r>
            <a:endParaRPr lang="en-GB" sz="6600" dirty="0">
              <a:latin typeface="+mn-lt"/>
            </a:endParaRPr>
          </a:p>
        </p:txBody>
      </p:sp>
      <p:sp>
        <p:nvSpPr>
          <p:cNvPr id="3" name="Subtitle 2">
            <a:extLst>
              <a:ext uri="{FF2B5EF4-FFF2-40B4-BE49-F238E27FC236}">
                <a16:creationId xmlns:a16="http://schemas.microsoft.com/office/drawing/2014/main" id="{99FDFCA7-59D2-4861-A558-326717282A96}"/>
              </a:ext>
            </a:extLst>
          </p:cNvPr>
          <p:cNvSpPr>
            <a:spLocks noGrp="1"/>
          </p:cNvSpPr>
          <p:nvPr>
            <p:ph type="subTitle" idx="1"/>
          </p:nvPr>
        </p:nvSpPr>
        <p:spPr>
          <a:xfrm>
            <a:off x="1524000" y="4165770"/>
            <a:ext cx="9663404" cy="2692230"/>
          </a:xfrm>
        </p:spPr>
        <p:txBody>
          <a:bodyPr>
            <a:normAutofit/>
          </a:bodyPr>
          <a:lstStyle/>
          <a:p>
            <a:r>
              <a:rPr lang="en-US" sz="6000" dirty="0">
                <a:latin typeface="+mj-lt"/>
              </a:rPr>
              <a:t>Class Teacher: Miss Bisley</a:t>
            </a:r>
          </a:p>
          <a:p>
            <a:r>
              <a:rPr lang="en-US" sz="6000" dirty="0">
                <a:latin typeface="+mj-lt"/>
              </a:rPr>
              <a:t>TAs: Miss Jones &amp; </a:t>
            </a:r>
            <a:r>
              <a:rPr lang="en-US" sz="6000" dirty="0" err="1">
                <a:latin typeface="+mj-lt"/>
              </a:rPr>
              <a:t>Mrs</a:t>
            </a:r>
            <a:r>
              <a:rPr lang="en-US" sz="6000" dirty="0">
                <a:latin typeface="+mj-lt"/>
              </a:rPr>
              <a:t> Pace</a:t>
            </a:r>
            <a:endParaRPr lang="en-GB" sz="6000" dirty="0">
              <a:latin typeface="+mj-lt"/>
            </a:endParaRPr>
          </a:p>
        </p:txBody>
      </p:sp>
      <p:pic>
        <p:nvPicPr>
          <p:cNvPr id="1028" name="Picture 4" descr="Bradfield CE Primary School">
            <a:extLst>
              <a:ext uri="{FF2B5EF4-FFF2-40B4-BE49-F238E27FC236}">
                <a16:creationId xmlns:a16="http://schemas.microsoft.com/office/drawing/2014/main" id="{2B6C19EF-1ED5-4C09-8A2D-8B956A29B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62292" y="134938"/>
            <a:ext cx="2095500" cy="218122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638A48E8-1A67-45AB-B712-05ABE537F332}"/>
              </a:ext>
            </a:extLst>
          </p:cNvPr>
          <p:cNvSpPr/>
          <p:nvPr/>
        </p:nvSpPr>
        <p:spPr>
          <a:xfrm>
            <a:off x="2276669" y="2603241"/>
            <a:ext cx="391886" cy="3034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BE2CB62A-876D-469F-9906-20CE6FCC81E0}"/>
              </a:ext>
            </a:extLst>
          </p:cNvPr>
          <p:cNvPicPr>
            <a:picLocks noChangeAspect="1"/>
          </p:cNvPicPr>
          <p:nvPr/>
        </p:nvPicPr>
        <p:blipFill>
          <a:blip r:embed="rId3"/>
          <a:stretch>
            <a:fillRect/>
          </a:stretch>
        </p:blipFill>
        <p:spPr>
          <a:xfrm>
            <a:off x="334208" y="251263"/>
            <a:ext cx="2002971" cy="2503714"/>
          </a:xfrm>
          <a:prstGeom prst="rect">
            <a:avLst/>
          </a:prstGeom>
        </p:spPr>
      </p:pic>
    </p:spTree>
    <p:extLst>
      <p:ext uri="{BB962C8B-B14F-4D97-AF65-F5344CB8AC3E}">
        <p14:creationId xmlns:p14="http://schemas.microsoft.com/office/powerpoint/2010/main" val="5790879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E61E3C-DCF7-4E4F-8E3C-FA64A76AF8E8}"/>
              </a:ext>
            </a:extLst>
          </p:cNvPr>
          <p:cNvSpPr>
            <a:spLocks noGrp="1"/>
          </p:cNvSpPr>
          <p:nvPr>
            <p:ph type="ctrTitle"/>
          </p:nvPr>
        </p:nvSpPr>
        <p:spPr>
          <a:xfrm>
            <a:off x="1444101" y="509804"/>
            <a:ext cx="9144000" cy="919501"/>
          </a:xfrm>
        </p:spPr>
        <p:txBody>
          <a:bodyPr/>
          <a:lstStyle/>
          <a:p>
            <a:r>
              <a:rPr lang="en-US"/>
              <a:t>Timetable </a:t>
            </a:r>
            <a:endParaRPr lang="en-GB"/>
          </a:p>
        </p:txBody>
      </p:sp>
      <p:pic>
        <p:nvPicPr>
          <p:cNvPr id="1028" name="Picture 4" descr="Bradfield CE Primary School">
            <a:extLst>
              <a:ext uri="{FF2B5EF4-FFF2-40B4-BE49-F238E27FC236}">
                <a16:creationId xmlns:a16="http://schemas.microsoft.com/office/drawing/2014/main" id="{2B6C19EF-1ED5-4C09-8A2D-8B956A29B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95858" y="134938"/>
            <a:ext cx="961933" cy="100128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3AFE73A-CCEC-4CC2-A5CD-D62800359747}"/>
              </a:ext>
            </a:extLst>
          </p:cNvPr>
          <p:cNvSpPr txBox="1"/>
          <p:nvPr/>
        </p:nvSpPr>
        <p:spPr>
          <a:xfrm>
            <a:off x="6175898" y="2035733"/>
            <a:ext cx="6355403" cy="461665"/>
          </a:xfrm>
          <a:prstGeom prst="rect">
            <a:avLst/>
          </a:prstGeom>
          <a:noFill/>
        </p:spPr>
        <p:txBody>
          <a:bodyPr wrap="square" rtlCol="0">
            <a:spAutoFit/>
          </a:bodyPr>
          <a:lstStyle/>
          <a:p>
            <a:r>
              <a:rPr lang="en-US" sz="2400" b="1" dirty="0"/>
              <a:t>PE: </a:t>
            </a:r>
            <a:r>
              <a:rPr lang="en-US" sz="2400" dirty="0"/>
              <a:t>Wednesday &amp; Friday</a:t>
            </a:r>
          </a:p>
        </p:txBody>
      </p:sp>
      <p:pic>
        <p:nvPicPr>
          <p:cNvPr id="4" name="Picture 3">
            <a:extLst>
              <a:ext uri="{FF2B5EF4-FFF2-40B4-BE49-F238E27FC236}">
                <a16:creationId xmlns:a16="http://schemas.microsoft.com/office/drawing/2014/main" id="{10B07AC0-39D4-4AFC-BD5B-3A3E030DE8DB}"/>
              </a:ext>
            </a:extLst>
          </p:cNvPr>
          <p:cNvPicPr>
            <a:picLocks noChangeAspect="1"/>
          </p:cNvPicPr>
          <p:nvPr/>
        </p:nvPicPr>
        <p:blipFill>
          <a:blip r:embed="rId3"/>
          <a:stretch>
            <a:fillRect/>
          </a:stretch>
        </p:blipFill>
        <p:spPr>
          <a:xfrm rot="20937848">
            <a:off x="313992" y="2055509"/>
            <a:ext cx="5489954" cy="2746982"/>
          </a:xfrm>
          <a:prstGeom prst="rect">
            <a:avLst/>
          </a:prstGeom>
        </p:spPr>
      </p:pic>
    </p:spTree>
    <p:extLst>
      <p:ext uri="{BB962C8B-B14F-4D97-AF65-F5344CB8AC3E}">
        <p14:creationId xmlns:p14="http://schemas.microsoft.com/office/powerpoint/2010/main" val="3276180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70E36E-8D3E-4450-B73D-E52ABBB7D389}"/>
              </a:ext>
            </a:extLst>
          </p:cNvPr>
          <p:cNvSpPr>
            <a:spLocks noGrp="1"/>
          </p:cNvSpPr>
          <p:nvPr>
            <p:ph type="title"/>
          </p:nvPr>
        </p:nvSpPr>
        <p:spPr>
          <a:xfrm>
            <a:off x="4756279" y="85206"/>
            <a:ext cx="2679441" cy="1325563"/>
          </a:xfrm>
        </p:spPr>
        <p:txBody>
          <a:bodyPr/>
          <a:lstStyle/>
          <a:p>
            <a:r>
              <a:rPr lang="en-US" dirty="0"/>
              <a:t>Homework </a:t>
            </a:r>
            <a:endParaRPr lang="en-GB" dirty="0"/>
          </a:p>
        </p:txBody>
      </p:sp>
      <p:sp>
        <p:nvSpPr>
          <p:cNvPr id="5" name="AutoShape 4" descr="The art that captured a Royal icon">
            <a:extLst>
              <a:ext uri="{FF2B5EF4-FFF2-40B4-BE49-F238E27FC236}">
                <a16:creationId xmlns:a16="http://schemas.microsoft.com/office/drawing/2014/main" id="{6A5E0567-3E49-40AC-955F-4162C168D064}"/>
              </a:ext>
            </a:extLst>
          </p:cNvPr>
          <p:cNvSpPr>
            <a:spLocks noGrp="1" noChangeAspect="1" noChangeArrowheads="1"/>
          </p:cNvSpPr>
          <p:nvPr>
            <p:ph idx="1"/>
          </p:nvPr>
        </p:nvSpPr>
        <p:spPr bwMode="auto">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rmAutofit lnSpcReduction="10000"/>
          </a:bodyPr>
          <a:lstStyle/>
          <a:p>
            <a:pPr marL="0" indent="0">
              <a:buNone/>
            </a:pPr>
            <a:r>
              <a:rPr lang="en-US" b="1" dirty="0"/>
              <a:t>Weekly expectation:</a:t>
            </a:r>
          </a:p>
          <a:p>
            <a:pPr marL="0" indent="0">
              <a:buNone/>
            </a:pPr>
            <a:r>
              <a:rPr lang="en-US" dirty="0"/>
              <a:t>15 minutes of TTRS a week</a:t>
            </a:r>
          </a:p>
          <a:p>
            <a:pPr marL="0" indent="0">
              <a:buNone/>
            </a:pPr>
            <a:r>
              <a:rPr lang="en-US" dirty="0" err="1"/>
              <a:t>Maths</a:t>
            </a:r>
            <a:r>
              <a:rPr lang="en-US" dirty="0"/>
              <a:t> task</a:t>
            </a:r>
          </a:p>
          <a:p>
            <a:pPr marL="0" indent="0">
              <a:buNone/>
            </a:pPr>
            <a:r>
              <a:rPr lang="en-US" dirty="0"/>
              <a:t>‘Quick comprehension’ reading task</a:t>
            </a:r>
          </a:p>
          <a:p>
            <a:pPr marL="0" indent="0">
              <a:buNone/>
            </a:pPr>
            <a:endParaRPr lang="en-US" b="1" dirty="0"/>
          </a:p>
          <a:p>
            <a:pPr marL="0" indent="0">
              <a:buNone/>
            </a:pPr>
            <a:r>
              <a:rPr lang="en-US" b="1" dirty="0"/>
              <a:t>Friday</a:t>
            </a:r>
            <a:r>
              <a:rPr lang="en-US" dirty="0"/>
              <a:t>: Homework Deadline &amp; Set/Spelling Test</a:t>
            </a:r>
          </a:p>
          <a:p>
            <a:pPr marL="0" indent="0">
              <a:buNone/>
            </a:pPr>
            <a:endParaRPr lang="en-US" dirty="0"/>
          </a:p>
          <a:p>
            <a:pPr marL="0" indent="0">
              <a:buNone/>
            </a:pPr>
            <a:r>
              <a:rPr lang="en-GB" altLang="en-US" b="1" dirty="0"/>
              <a:t>Returning homework: </a:t>
            </a:r>
            <a:r>
              <a:rPr lang="en-GB" altLang="en-US" dirty="0"/>
              <a:t>children must hand in homework on time failure to do so will result in Friday lunch club. </a:t>
            </a:r>
            <a:endParaRPr lang="en-US" dirty="0"/>
          </a:p>
          <a:p>
            <a:pPr marL="0" indent="0">
              <a:buNone/>
            </a:pPr>
            <a:endParaRPr lang="en-US" dirty="0"/>
          </a:p>
          <a:p>
            <a:pPr marL="0" indent="0">
              <a:buNone/>
            </a:pPr>
            <a:endParaRPr lang="en-GB" dirty="0"/>
          </a:p>
        </p:txBody>
      </p:sp>
      <p:pic>
        <p:nvPicPr>
          <p:cNvPr id="6" name="Picture 4" descr="Bradfield CE Primary School">
            <a:extLst>
              <a:ext uri="{FF2B5EF4-FFF2-40B4-BE49-F238E27FC236}">
                <a16:creationId xmlns:a16="http://schemas.microsoft.com/office/drawing/2014/main" id="{AFF3F0A2-9080-4FEA-B2A4-0A4EF9BC75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95858" y="134938"/>
            <a:ext cx="961933" cy="100128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Free Homework Clipart Template to Edit Online">
            <a:extLst>
              <a:ext uri="{FF2B5EF4-FFF2-40B4-BE49-F238E27FC236}">
                <a16:creationId xmlns:a16="http://schemas.microsoft.com/office/drawing/2014/main" id="{FE2DA7C1-698B-482B-B5F7-02190DF4C11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7710" t="26620" r="18344" b="26803"/>
          <a:stretch/>
        </p:blipFill>
        <p:spPr bwMode="auto">
          <a:xfrm>
            <a:off x="8724122" y="1826490"/>
            <a:ext cx="2985796" cy="21748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40226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E61E3C-DCF7-4E4F-8E3C-FA64A76AF8E8}"/>
              </a:ext>
            </a:extLst>
          </p:cNvPr>
          <p:cNvSpPr>
            <a:spLocks noGrp="1"/>
          </p:cNvSpPr>
          <p:nvPr>
            <p:ph type="ctrTitle"/>
          </p:nvPr>
        </p:nvSpPr>
        <p:spPr>
          <a:xfrm>
            <a:off x="1444101" y="509804"/>
            <a:ext cx="9144000" cy="919501"/>
          </a:xfrm>
        </p:spPr>
        <p:txBody>
          <a:bodyPr/>
          <a:lstStyle/>
          <a:p>
            <a:r>
              <a:rPr lang="en-US"/>
              <a:t>Reading   </a:t>
            </a:r>
            <a:endParaRPr lang="en-GB"/>
          </a:p>
        </p:txBody>
      </p:sp>
      <p:pic>
        <p:nvPicPr>
          <p:cNvPr id="1028" name="Picture 4" descr="Bradfield CE Primary School">
            <a:extLst>
              <a:ext uri="{FF2B5EF4-FFF2-40B4-BE49-F238E27FC236}">
                <a16:creationId xmlns:a16="http://schemas.microsoft.com/office/drawing/2014/main" id="{2B6C19EF-1ED5-4C09-8A2D-8B956A29B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95858" y="134938"/>
            <a:ext cx="961933" cy="100128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3AFE73A-CCEC-4CC2-A5CD-D62800359747}"/>
              </a:ext>
            </a:extLst>
          </p:cNvPr>
          <p:cNvSpPr txBox="1"/>
          <p:nvPr/>
        </p:nvSpPr>
        <p:spPr>
          <a:xfrm>
            <a:off x="1660124" y="1699100"/>
            <a:ext cx="9022669" cy="3046988"/>
          </a:xfrm>
          <a:prstGeom prst="rect">
            <a:avLst/>
          </a:prstGeom>
          <a:noFill/>
        </p:spPr>
        <p:txBody>
          <a:bodyPr wrap="square" rtlCol="0">
            <a:spAutoFit/>
          </a:bodyPr>
          <a:lstStyle/>
          <a:p>
            <a:r>
              <a:rPr lang="en-US" sz="2400"/>
              <a:t>Reading is the most important skill we teach at primary school. </a:t>
            </a:r>
          </a:p>
          <a:p>
            <a:endParaRPr lang="en-US" sz="2400"/>
          </a:p>
          <a:p>
            <a:r>
              <a:rPr lang="en-US" sz="2400"/>
              <a:t>In KS2 all pupils will be on a book band. These do not change as quickly as when in KS1. </a:t>
            </a:r>
          </a:p>
          <a:p>
            <a:endParaRPr lang="en-US" sz="2400"/>
          </a:p>
          <a:p>
            <a:r>
              <a:rPr lang="en-US" sz="2400"/>
              <a:t>Please support your child by hearing them read at home and recording this in their reading record. </a:t>
            </a:r>
          </a:p>
          <a:p>
            <a:endParaRPr lang="en-US" sz="2400"/>
          </a:p>
        </p:txBody>
      </p:sp>
      <p:pic>
        <p:nvPicPr>
          <p:cNvPr id="6146" name="Picture 2" descr="Reading Book Cartoon Images - Free Download on Freepik">
            <a:extLst>
              <a:ext uri="{FF2B5EF4-FFF2-40B4-BE49-F238E27FC236}">
                <a16:creationId xmlns:a16="http://schemas.microsoft.com/office/drawing/2014/main" id="{C837BBB6-1923-49D3-8F7F-FD6EDB6184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8480" y="5015884"/>
            <a:ext cx="1980937" cy="1697609"/>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E1495096 - Silvine A5 Reading Record Book 40 Page, Ruled, Yellow - Pack of  25 | Findel Education">
            <a:extLst>
              <a:ext uri="{FF2B5EF4-FFF2-40B4-BE49-F238E27FC236}">
                <a16:creationId xmlns:a16="http://schemas.microsoft.com/office/drawing/2014/main" id="{E8D876AE-3CD1-4211-A120-43C75EE8DF9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50044" y="4083729"/>
            <a:ext cx="2552330" cy="25523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41027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E61E3C-DCF7-4E4F-8E3C-FA64A76AF8E8}"/>
              </a:ext>
            </a:extLst>
          </p:cNvPr>
          <p:cNvSpPr>
            <a:spLocks noGrp="1"/>
          </p:cNvSpPr>
          <p:nvPr>
            <p:ph type="ctrTitle"/>
          </p:nvPr>
        </p:nvSpPr>
        <p:spPr>
          <a:xfrm>
            <a:off x="1444101" y="509804"/>
            <a:ext cx="9144000" cy="919501"/>
          </a:xfrm>
        </p:spPr>
        <p:txBody>
          <a:bodyPr/>
          <a:lstStyle/>
          <a:p>
            <a:r>
              <a:rPr lang="en-US"/>
              <a:t>Curriculum  </a:t>
            </a:r>
            <a:endParaRPr lang="en-GB"/>
          </a:p>
        </p:txBody>
      </p:sp>
      <p:pic>
        <p:nvPicPr>
          <p:cNvPr id="1028" name="Picture 4" descr="Bradfield CE Primary School">
            <a:extLst>
              <a:ext uri="{FF2B5EF4-FFF2-40B4-BE49-F238E27FC236}">
                <a16:creationId xmlns:a16="http://schemas.microsoft.com/office/drawing/2014/main" id="{2B6C19EF-1ED5-4C09-8A2D-8B956A29B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95858" y="134938"/>
            <a:ext cx="961933" cy="100128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3AFE73A-CCEC-4CC2-A5CD-D62800359747}"/>
              </a:ext>
            </a:extLst>
          </p:cNvPr>
          <p:cNvSpPr txBox="1"/>
          <p:nvPr/>
        </p:nvSpPr>
        <p:spPr>
          <a:xfrm>
            <a:off x="1290222" y="2366714"/>
            <a:ext cx="11745156" cy="3785652"/>
          </a:xfrm>
          <a:prstGeom prst="rect">
            <a:avLst/>
          </a:prstGeom>
          <a:noFill/>
        </p:spPr>
        <p:txBody>
          <a:bodyPr wrap="square" rtlCol="0">
            <a:spAutoFit/>
          </a:bodyPr>
          <a:lstStyle/>
          <a:p>
            <a:r>
              <a:rPr lang="en-US" sz="2400" b="1" dirty="0"/>
              <a:t>English: </a:t>
            </a:r>
            <a:r>
              <a:rPr lang="en-US" sz="2400" dirty="0"/>
              <a:t>Description (Characters &amp; Settings) </a:t>
            </a:r>
          </a:p>
          <a:p>
            <a:r>
              <a:rPr lang="en-US" sz="2400" b="1" dirty="0"/>
              <a:t>Reading: </a:t>
            </a:r>
            <a:r>
              <a:rPr lang="en-US" sz="2400" dirty="0"/>
              <a:t>The Explorer by </a:t>
            </a:r>
            <a:r>
              <a:rPr lang="en-GB" sz="2400" dirty="0"/>
              <a:t>Katherine </a:t>
            </a:r>
            <a:r>
              <a:rPr lang="en-GB" sz="2400" dirty="0" err="1"/>
              <a:t>Rundell</a:t>
            </a:r>
            <a:br>
              <a:rPr lang="en-GB" dirty="0"/>
            </a:br>
            <a:r>
              <a:rPr lang="en-US" sz="2400" b="1" dirty="0" err="1"/>
              <a:t>Maths</a:t>
            </a:r>
            <a:r>
              <a:rPr lang="en-US" sz="2400" b="1" dirty="0"/>
              <a:t>: </a:t>
            </a:r>
            <a:r>
              <a:rPr lang="en-US" sz="2400" dirty="0"/>
              <a:t>Place Value, Operations and Fractions </a:t>
            </a:r>
          </a:p>
          <a:p>
            <a:endParaRPr lang="en-US" sz="2400" b="1" dirty="0"/>
          </a:p>
          <a:p>
            <a:r>
              <a:rPr lang="en-US" sz="2400" b="1" dirty="0"/>
              <a:t>Geography: </a:t>
            </a:r>
            <a:r>
              <a:rPr lang="en-US" sz="2400" dirty="0"/>
              <a:t>South America</a:t>
            </a:r>
            <a:r>
              <a:rPr lang="en-US" sz="2400" b="1" dirty="0"/>
              <a:t>  </a:t>
            </a:r>
          </a:p>
          <a:p>
            <a:r>
              <a:rPr lang="en-US" sz="2400" b="1" dirty="0"/>
              <a:t>History: </a:t>
            </a:r>
            <a:r>
              <a:rPr lang="en-US" sz="2400" dirty="0"/>
              <a:t>The Maya</a:t>
            </a:r>
            <a:r>
              <a:rPr lang="en-US" sz="2400" b="1" dirty="0"/>
              <a:t> </a:t>
            </a:r>
          </a:p>
          <a:p>
            <a:r>
              <a:rPr lang="en-US" sz="2400" b="1" dirty="0"/>
              <a:t>Science: </a:t>
            </a:r>
            <a:r>
              <a:rPr lang="en-US" sz="2400" dirty="0"/>
              <a:t>Living things and Their Habitats</a:t>
            </a:r>
          </a:p>
          <a:p>
            <a:r>
              <a:rPr lang="en-US" sz="2400" b="1" dirty="0"/>
              <a:t>RE: </a:t>
            </a:r>
            <a:r>
              <a:rPr lang="en-US" sz="2400" dirty="0"/>
              <a:t>Hinduism</a:t>
            </a:r>
          </a:p>
          <a:p>
            <a:r>
              <a:rPr lang="en-US" sz="2400" b="1" dirty="0"/>
              <a:t>Art: </a:t>
            </a:r>
            <a:r>
              <a:rPr lang="en-US" sz="2400" dirty="0"/>
              <a:t>Relief painting</a:t>
            </a:r>
            <a:r>
              <a:rPr lang="en-US" sz="2400" b="1" dirty="0"/>
              <a:t> </a:t>
            </a:r>
            <a:r>
              <a:rPr lang="en-US" sz="2400" dirty="0"/>
              <a:t>(Maya inspired) </a:t>
            </a:r>
          </a:p>
          <a:p>
            <a:endParaRPr lang="en-US" sz="2400" dirty="0"/>
          </a:p>
        </p:txBody>
      </p:sp>
      <p:pic>
        <p:nvPicPr>
          <p:cNvPr id="2052" name="Picture 4" descr="Mayan wall relief Canvas Print / Canvas Art by Paul Sandilands - Fine Art  America">
            <a:extLst>
              <a:ext uri="{FF2B5EF4-FFF2-40B4-BE49-F238E27FC236}">
                <a16:creationId xmlns:a16="http://schemas.microsoft.com/office/drawing/2014/main" id="{0B0C64E2-E5F7-461D-AA69-BAED97FBEF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49706" y="4163106"/>
            <a:ext cx="2647950" cy="2581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40996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E61E3C-DCF7-4E4F-8E3C-FA64A76AF8E8}"/>
              </a:ext>
            </a:extLst>
          </p:cNvPr>
          <p:cNvSpPr>
            <a:spLocks noGrp="1"/>
          </p:cNvSpPr>
          <p:nvPr>
            <p:ph type="ctrTitle"/>
          </p:nvPr>
        </p:nvSpPr>
        <p:spPr>
          <a:xfrm>
            <a:off x="1444101" y="509804"/>
            <a:ext cx="9144000" cy="919501"/>
          </a:xfrm>
        </p:spPr>
        <p:txBody>
          <a:bodyPr/>
          <a:lstStyle/>
          <a:p>
            <a:r>
              <a:rPr lang="en-US" dirty="0"/>
              <a:t>Pencil Cases</a:t>
            </a:r>
            <a:endParaRPr lang="en-GB" dirty="0"/>
          </a:p>
        </p:txBody>
      </p:sp>
      <p:pic>
        <p:nvPicPr>
          <p:cNvPr id="1028" name="Picture 4" descr="Bradfield CE Primary School">
            <a:extLst>
              <a:ext uri="{FF2B5EF4-FFF2-40B4-BE49-F238E27FC236}">
                <a16:creationId xmlns:a16="http://schemas.microsoft.com/office/drawing/2014/main" id="{2B6C19EF-1ED5-4C09-8A2D-8B956A29B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95858" y="134938"/>
            <a:ext cx="961933" cy="100128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3AFE73A-CCEC-4CC2-A5CD-D62800359747}"/>
              </a:ext>
            </a:extLst>
          </p:cNvPr>
          <p:cNvSpPr txBox="1"/>
          <p:nvPr/>
        </p:nvSpPr>
        <p:spPr>
          <a:xfrm>
            <a:off x="1180731" y="1429305"/>
            <a:ext cx="9715128" cy="5170646"/>
          </a:xfrm>
          <a:prstGeom prst="rect">
            <a:avLst/>
          </a:prstGeom>
          <a:noFill/>
        </p:spPr>
        <p:txBody>
          <a:bodyPr wrap="square" rtlCol="0">
            <a:spAutoFit/>
          </a:bodyPr>
          <a:lstStyle/>
          <a:p>
            <a:pPr fontAlgn="base"/>
            <a:r>
              <a:rPr lang="en-US" u="sng"/>
              <a:t>A</a:t>
            </a:r>
            <a:r>
              <a:rPr lang="en-US"/>
              <a:t>ll Key Stage Two pupils are to bring into school their own stocked pencil case. Pencil cases will be kept in your child’s tray so will need to be small and flat. </a:t>
            </a:r>
          </a:p>
          <a:p>
            <a:pPr fontAlgn="base"/>
            <a:r>
              <a:rPr lang="en-US"/>
              <a:t> </a:t>
            </a:r>
          </a:p>
          <a:p>
            <a:pPr fontAlgn="base"/>
            <a:r>
              <a:rPr lang="en-US"/>
              <a:t>Please ensure your pencil case includes the following: </a:t>
            </a:r>
          </a:p>
          <a:p>
            <a:pPr fontAlgn="base"/>
            <a:r>
              <a:rPr lang="en-US"/>
              <a:t>·    HB Pencils </a:t>
            </a:r>
          </a:p>
          <a:p>
            <a:pPr fontAlgn="base"/>
            <a:r>
              <a:rPr lang="en-US"/>
              <a:t>·    White pencil eraser </a:t>
            </a:r>
          </a:p>
          <a:p>
            <a:pPr fontAlgn="base"/>
            <a:r>
              <a:rPr lang="en-US"/>
              <a:t>·    Pencil sharpener </a:t>
            </a:r>
          </a:p>
          <a:p>
            <a:pPr fontAlgn="base"/>
            <a:r>
              <a:rPr lang="en-US"/>
              <a:t>·    30cm ruler </a:t>
            </a:r>
          </a:p>
          <a:p>
            <a:pPr fontAlgn="base"/>
            <a:r>
              <a:rPr lang="en-US"/>
              <a:t>·    Small selection of </a:t>
            </a:r>
            <a:r>
              <a:rPr lang="en-US" err="1"/>
              <a:t>coloured</a:t>
            </a:r>
            <a:r>
              <a:rPr lang="en-US"/>
              <a:t> pencils </a:t>
            </a:r>
          </a:p>
          <a:p>
            <a:pPr fontAlgn="base"/>
            <a:r>
              <a:rPr lang="en-US"/>
              <a:t>·    Whiteboard pens </a:t>
            </a:r>
          </a:p>
          <a:p>
            <a:pPr fontAlgn="base"/>
            <a:r>
              <a:rPr lang="en-US"/>
              <a:t>·    Glue stick </a:t>
            </a:r>
          </a:p>
          <a:p>
            <a:pPr fontAlgn="base"/>
            <a:r>
              <a:rPr lang="en-US"/>
              <a:t>·    Green biro </a:t>
            </a:r>
          </a:p>
          <a:p>
            <a:pPr fontAlgn="base"/>
            <a:r>
              <a:rPr lang="en-US"/>
              <a:t>·    Pair of scissors </a:t>
            </a:r>
          </a:p>
          <a:p>
            <a:pPr fontAlgn="base"/>
            <a:r>
              <a:rPr lang="en-US"/>
              <a:t>·    Blue handwriting pen (Year 5/6) </a:t>
            </a:r>
          </a:p>
          <a:p>
            <a:pPr fontAlgn="base"/>
            <a:r>
              <a:rPr lang="en-US"/>
              <a:t> </a:t>
            </a:r>
          </a:p>
          <a:p>
            <a:pPr fontAlgn="base"/>
            <a:r>
              <a:rPr lang="en-US"/>
              <a:t>Please ensure that all equipment is labelled with your child’s name to ensure it gets back to them should anything go missing. </a:t>
            </a:r>
          </a:p>
          <a:p>
            <a:endParaRPr lang="en-US" sz="2400"/>
          </a:p>
        </p:txBody>
      </p:sp>
      <p:sp>
        <p:nvSpPr>
          <p:cNvPr id="4" name="Hexagon 3">
            <a:extLst>
              <a:ext uri="{FF2B5EF4-FFF2-40B4-BE49-F238E27FC236}">
                <a16:creationId xmlns:a16="http://schemas.microsoft.com/office/drawing/2014/main" id="{A9D31701-D48E-4058-A366-1CF8E1EAFC23}"/>
              </a:ext>
            </a:extLst>
          </p:cNvPr>
          <p:cNvSpPr/>
          <p:nvPr/>
        </p:nvSpPr>
        <p:spPr>
          <a:xfrm>
            <a:off x="7661429" y="2698812"/>
            <a:ext cx="3234429" cy="2547891"/>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Please do check your child’s pencil case at the end of each term in case anything needs replacing</a:t>
            </a:r>
            <a:endParaRPr lang="en-GB"/>
          </a:p>
        </p:txBody>
      </p:sp>
    </p:spTree>
    <p:extLst>
      <p:ext uri="{BB962C8B-B14F-4D97-AF65-F5344CB8AC3E}">
        <p14:creationId xmlns:p14="http://schemas.microsoft.com/office/powerpoint/2010/main" val="6409389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5CE27-342B-493B-AF39-3F9C408A82F0}"/>
              </a:ext>
            </a:extLst>
          </p:cNvPr>
          <p:cNvSpPr>
            <a:spLocks noGrp="1"/>
          </p:cNvSpPr>
          <p:nvPr>
            <p:ph type="title"/>
          </p:nvPr>
        </p:nvSpPr>
        <p:spPr>
          <a:xfrm>
            <a:off x="1336875" y="339224"/>
            <a:ext cx="9873343" cy="1325563"/>
          </a:xfrm>
        </p:spPr>
        <p:txBody>
          <a:bodyPr>
            <a:normAutofit/>
          </a:bodyPr>
          <a:lstStyle/>
          <a:p>
            <a:pPr algn="ctr"/>
            <a:r>
              <a:rPr lang="en-US" sz="6000" dirty="0"/>
              <a:t>SATS Key Dates</a:t>
            </a:r>
            <a:endParaRPr lang="en-GB" sz="6000" dirty="0"/>
          </a:p>
        </p:txBody>
      </p:sp>
      <p:pic>
        <p:nvPicPr>
          <p:cNvPr id="5" name="Picture 4" descr="Bradfield CE Primary School">
            <a:extLst>
              <a:ext uri="{FF2B5EF4-FFF2-40B4-BE49-F238E27FC236}">
                <a16:creationId xmlns:a16="http://schemas.microsoft.com/office/drawing/2014/main" id="{D408B83D-AD31-4F40-8AD3-5DBE8CF428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63809" y="320860"/>
            <a:ext cx="961933" cy="100128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67EC62E-C13D-40B4-AD3C-FF265D00E975}"/>
              </a:ext>
            </a:extLst>
          </p:cNvPr>
          <p:cNvSpPr txBox="1"/>
          <p:nvPr/>
        </p:nvSpPr>
        <p:spPr>
          <a:xfrm>
            <a:off x="942258" y="2598003"/>
            <a:ext cx="10307483" cy="1569660"/>
          </a:xfrm>
          <a:prstGeom prst="rect">
            <a:avLst/>
          </a:prstGeom>
          <a:noFill/>
        </p:spPr>
        <p:txBody>
          <a:bodyPr wrap="square" rtlCol="0">
            <a:spAutoFit/>
          </a:bodyPr>
          <a:lstStyle/>
          <a:p>
            <a:r>
              <a:rPr lang="en-US" sz="2400" dirty="0"/>
              <a:t>The statutory key stage 2 tests are timetabled from Monday 11</a:t>
            </a:r>
            <a:r>
              <a:rPr lang="en-US" sz="2400" baseline="30000" dirty="0"/>
              <a:t>th</a:t>
            </a:r>
            <a:r>
              <a:rPr lang="en-US" sz="2400" dirty="0"/>
              <a:t> May to Thursday 14</a:t>
            </a:r>
            <a:r>
              <a:rPr lang="en-US" sz="2400" baseline="30000" dirty="0"/>
              <a:t>th</a:t>
            </a:r>
            <a:r>
              <a:rPr lang="en-US" sz="2400" dirty="0"/>
              <a:t> May 2025.</a:t>
            </a:r>
          </a:p>
          <a:p>
            <a:endParaRPr lang="en-US" sz="2400" dirty="0"/>
          </a:p>
          <a:p>
            <a:r>
              <a:rPr lang="en-US" sz="2400" dirty="0"/>
              <a:t>We will hold a SATs information meeting later this academic year.</a:t>
            </a:r>
            <a:endParaRPr lang="en-GB" sz="2400" dirty="0"/>
          </a:p>
        </p:txBody>
      </p:sp>
    </p:spTree>
    <p:extLst>
      <p:ext uri="{BB962C8B-B14F-4D97-AF65-F5344CB8AC3E}">
        <p14:creationId xmlns:p14="http://schemas.microsoft.com/office/powerpoint/2010/main" val="1046980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5CE27-342B-493B-AF39-3F9C408A82F0}"/>
              </a:ext>
            </a:extLst>
          </p:cNvPr>
          <p:cNvSpPr>
            <a:spLocks noGrp="1"/>
          </p:cNvSpPr>
          <p:nvPr>
            <p:ph type="title"/>
          </p:nvPr>
        </p:nvSpPr>
        <p:spPr>
          <a:xfrm>
            <a:off x="1336875" y="339224"/>
            <a:ext cx="9873343" cy="1325563"/>
          </a:xfrm>
        </p:spPr>
        <p:txBody>
          <a:bodyPr>
            <a:normAutofit/>
          </a:bodyPr>
          <a:lstStyle/>
          <a:p>
            <a:pPr algn="ctr"/>
            <a:r>
              <a:rPr lang="en-US" sz="6000" dirty="0"/>
              <a:t>Secondary School</a:t>
            </a:r>
            <a:endParaRPr lang="en-GB" sz="6000" dirty="0"/>
          </a:p>
        </p:txBody>
      </p:sp>
      <p:pic>
        <p:nvPicPr>
          <p:cNvPr id="5" name="Picture 4" descr="Bradfield CE Primary School">
            <a:extLst>
              <a:ext uri="{FF2B5EF4-FFF2-40B4-BE49-F238E27FC236}">
                <a16:creationId xmlns:a16="http://schemas.microsoft.com/office/drawing/2014/main" id="{D408B83D-AD31-4F40-8AD3-5DBE8CF428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63809" y="320860"/>
            <a:ext cx="961933" cy="100128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67EC62E-C13D-40B4-AD3C-FF265D00E975}"/>
              </a:ext>
            </a:extLst>
          </p:cNvPr>
          <p:cNvSpPr txBox="1"/>
          <p:nvPr/>
        </p:nvSpPr>
        <p:spPr>
          <a:xfrm>
            <a:off x="942258" y="2598003"/>
            <a:ext cx="10307483" cy="461665"/>
          </a:xfrm>
          <a:prstGeom prst="rect">
            <a:avLst/>
          </a:prstGeom>
          <a:noFill/>
        </p:spPr>
        <p:txBody>
          <a:bodyPr wrap="square" rtlCol="0">
            <a:spAutoFit/>
          </a:bodyPr>
          <a:lstStyle/>
          <a:p>
            <a:endParaRPr lang="en-GB" sz="2400" dirty="0"/>
          </a:p>
        </p:txBody>
      </p:sp>
      <p:sp>
        <p:nvSpPr>
          <p:cNvPr id="6" name="Content Placeholder 2">
            <a:extLst>
              <a:ext uri="{FF2B5EF4-FFF2-40B4-BE49-F238E27FC236}">
                <a16:creationId xmlns:a16="http://schemas.microsoft.com/office/drawing/2014/main" id="{FC11BEDB-B8D3-4AA6-B083-BC2457753807}"/>
              </a:ext>
            </a:extLst>
          </p:cNvPr>
          <p:cNvSpPr>
            <a:spLocks noGrp="1"/>
          </p:cNvSpPr>
          <p:nvPr>
            <p:ph idx="1"/>
          </p:nvPr>
        </p:nvSpPr>
        <p:spPr>
          <a:xfrm>
            <a:off x="838199" y="2276474"/>
            <a:ext cx="10515600" cy="4351338"/>
          </a:xfrm>
        </p:spPr>
        <p:txBody>
          <a:bodyPr/>
          <a:lstStyle/>
          <a:p>
            <a:r>
              <a:rPr lang="en-US" dirty="0"/>
              <a:t>You can apply from 1</a:t>
            </a:r>
            <a:r>
              <a:rPr lang="en-US" baseline="30000" dirty="0"/>
              <a:t>st</a:t>
            </a:r>
            <a:r>
              <a:rPr lang="en-US" dirty="0"/>
              <a:t> September.</a:t>
            </a:r>
          </a:p>
          <a:p>
            <a:endParaRPr lang="en-US" dirty="0"/>
          </a:p>
          <a:p>
            <a:r>
              <a:rPr lang="en-US" dirty="0"/>
              <a:t>The closing date for West Berkshire applications is 31 October 2025.</a:t>
            </a:r>
          </a:p>
          <a:p>
            <a:endParaRPr lang="en-US" dirty="0"/>
          </a:p>
          <a:p>
            <a:r>
              <a:rPr lang="en-US" dirty="0"/>
              <a:t>Places are offered on Monday 2</a:t>
            </a:r>
            <a:r>
              <a:rPr lang="en-US" baseline="30000" dirty="0"/>
              <a:t>nd</a:t>
            </a:r>
            <a:r>
              <a:rPr lang="en-US" dirty="0"/>
              <a:t> March 2026.</a:t>
            </a:r>
            <a:endParaRPr lang="en-GB" dirty="0"/>
          </a:p>
        </p:txBody>
      </p:sp>
    </p:spTree>
    <p:extLst>
      <p:ext uri="{BB962C8B-B14F-4D97-AF65-F5344CB8AC3E}">
        <p14:creationId xmlns:p14="http://schemas.microsoft.com/office/powerpoint/2010/main" val="5373035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5CE27-342B-493B-AF39-3F9C408A82F0}"/>
              </a:ext>
            </a:extLst>
          </p:cNvPr>
          <p:cNvSpPr>
            <a:spLocks noGrp="1"/>
          </p:cNvSpPr>
          <p:nvPr>
            <p:ph type="title"/>
          </p:nvPr>
        </p:nvSpPr>
        <p:spPr>
          <a:xfrm>
            <a:off x="1336875" y="339224"/>
            <a:ext cx="9873343" cy="1325563"/>
          </a:xfrm>
        </p:spPr>
        <p:txBody>
          <a:bodyPr>
            <a:normAutofit/>
          </a:bodyPr>
          <a:lstStyle/>
          <a:p>
            <a:pPr algn="ctr"/>
            <a:r>
              <a:rPr lang="en-US" sz="6000" dirty="0"/>
              <a:t>Year 6 Residential</a:t>
            </a:r>
            <a:endParaRPr lang="en-GB" sz="6000" dirty="0"/>
          </a:p>
        </p:txBody>
      </p:sp>
      <p:pic>
        <p:nvPicPr>
          <p:cNvPr id="5" name="Picture 4" descr="Bradfield CE Primary School">
            <a:extLst>
              <a:ext uri="{FF2B5EF4-FFF2-40B4-BE49-F238E27FC236}">
                <a16:creationId xmlns:a16="http://schemas.microsoft.com/office/drawing/2014/main" id="{D408B83D-AD31-4F40-8AD3-5DBE8CF428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63809" y="320860"/>
            <a:ext cx="961933" cy="100128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67EC62E-C13D-40B4-AD3C-FF265D00E975}"/>
              </a:ext>
            </a:extLst>
          </p:cNvPr>
          <p:cNvSpPr txBox="1"/>
          <p:nvPr/>
        </p:nvSpPr>
        <p:spPr>
          <a:xfrm>
            <a:off x="828090" y="486328"/>
            <a:ext cx="10307483" cy="6370975"/>
          </a:xfrm>
          <a:prstGeom prst="rect">
            <a:avLst/>
          </a:prstGeom>
          <a:noFill/>
        </p:spPr>
        <p:txBody>
          <a:bodyPr wrap="square" rtlCol="0">
            <a:spAutoFit/>
          </a:bodyPr>
          <a:lstStyle/>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endParaRPr lang="en-US" sz="2800" dirty="0"/>
          </a:p>
          <a:p>
            <a:pPr marL="342900" indent="-342900">
              <a:buFont typeface="Arial" panose="020B0604020202020204" pitchFamily="34" charset="0"/>
              <a:buChar char="•"/>
            </a:pPr>
            <a:r>
              <a:rPr lang="en-US" sz="2800" dirty="0"/>
              <a:t>Avon Tyrrell</a:t>
            </a:r>
          </a:p>
          <a:p>
            <a:endParaRPr lang="en-US" sz="2800" dirty="0"/>
          </a:p>
          <a:p>
            <a:pPr marL="342900" indent="-342900">
              <a:buFont typeface="Arial" panose="020B0604020202020204" pitchFamily="34" charset="0"/>
              <a:buChar char="•"/>
            </a:pPr>
            <a:r>
              <a:rPr lang="en-US" sz="2800" dirty="0"/>
              <a:t>Dates 29</a:t>
            </a:r>
            <a:r>
              <a:rPr lang="en-US" sz="2800" baseline="30000" dirty="0"/>
              <a:t>th</a:t>
            </a:r>
            <a:r>
              <a:rPr lang="en-US" sz="2800" dirty="0"/>
              <a:t> June – 3</a:t>
            </a:r>
            <a:r>
              <a:rPr lang="en-US" sz="2800" baseline="30000" dirty="0"/>
              <a:t>rd</a:t>
            </a:r>
            <a:r>
              <a:rPr lang="en-US" sz="2800" dirty="0"/>
              <a:t> July 2026</a:t>
            </a:r>
          </a:p>
          <a:p>
            <a:pPr marL="342900" indent="-342900">
              <a:buFont typeface="Arial" panose="020B0604020202020204" pitchFamily="34" charset="0"/>
              <a:buChar char="•"/>
            </a:pPr>
            <a:endParaRPr lang="en-US" sz="2800" dirty="0"/>
          </a:p>
          <a:p>
            <a:pPr marL="342900" indent="-342900">
              <a:buFont typeface="Arial" panose="020B0604020202020204" pitchFamily="34" charset="0"/>
              <a:buChar char="•"/>
            </a:pPr>
            <a:r>
              <a:rPr lang="en-US" sz="2800" dirty="0"/>
              <a:t>Estimate cost: £470</a:t>
            </a:r>
          </a:p>
          <a:p>
            <a:endParaRPr lang="en-US" sz="2800" dirty="0"/>
          </a:p>
          <a:p>
            <a:pPr marL="342900" indent="-342900">
              <a:buFont typeface="Arial" panose="020B0604020202020204" pitchFamily="34" charset="0"/>
              <a:buChar char="•"/>
            </a:pPr>
            <a:r>
              <a:rPr lang="en-US" sz="2800" dirty="0"/>
              <a:t>A deposit of £50 will be needed to secure your child’s place by October 31</a:t>
            </a:r>
            <a:r>
              <a:rPr lang="en-US" sz="2800" baseline="30000" dirty="0"/>
              <a:t>st</a:t>
            </a:r>
            <a:r>
              <a:rPr lang="en-US" sz="2800" dirty="0"/>
              <a:t>. This will be live on </a:t>
            </a:r>
            <a:r>
              <a:rPr lang="en-US" sz="2800" dirty="0" err="1"/>
              <a:t>ParentMail</a:t>
            </a:r>
            <a:r>
              <a:rPr lang="en-US" sz="2800" dirty="0"/>
              <a:t> by the end of this week.</a:t>
            </a:r>
          </a:p>
          <a:p>
            <a:endParaRPr lang="en-US" sz="2800" dirty="0"/>
          </a:p>
          <a:p>
            <a:pPr marL="342900" indent="-342900">
              <a:buFont typeface="Arial" panose="020B0604020202020204" pitchFamily="34" charset="0"/>
              <a:buChar char="•"/>
            </a:pPr>
            <a:r>
              <a:rPr lang="en-US" sz="2800" dirty="0"/>
              <a:t>A letter will be sent out with more information and costs.</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endParaRPr lang="en-US" sz="2400" dirty="0"/>
          </a:p>
        </p:txBody>
      </p:sp>
    </p:spTree>
    <p:extLst>
      <p:ext uri="{BB962C8B-B14F-4D97-AF65-F5344CB8AC3E}">
        <p14:creationId xmlns:p14="http://schemas.microsoft.com/office/powerpoint/2010/main" val="1005445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4C8A26-EC21-4979-9A8F-CB0CA5A6DCA1}"/>
              </a:ext>
            </a:extLst>
          </p:cNvPr>
          <p:cNvSpPr>
            <a:spLocks noGrp="1"/>
          </p:cNvSpPr>
          <p:nvPr>
            <p:ph type="title"/>
          </p:nvPr>
        </p:nvSpPr>
        <p:spPr>
          <a:xfrm>
            <a:off x="1457818" y="320860"/>
            <a:ext cx="9266853" cy="1325563"/>
          </a:xfrm>
        </p:spPr>
        <p:txBody>
          <a:bodyPr>
            <a:normAutofit/>
          </a:bodyPr>
          <a:lstStyle/>
          <a:p>
            <a:pPr algn="ctr"/>
            <a:r>
              <a:rPr lang="en-US" sz="6000" dirty="0"/>
              <a:t>Walking home</a:t>
            </a:r>
            <a:endParaRPr lang="en-GB" sz="6000" dirty="0"/>
          </a:p>
        </p:txBody>
      </p:sp>
      <p:sp>
        <p:nvSpPr>
          <p:cNvPr id="3" name="Content Placeholder 2">
            <a:extLst>
              <a:ext uri="{FF2B5EF4-FFF2-40B4-BE49-F238E27FC236}">
                <a16:creationId xmlns:a16="http://schemas.microsoft.com/office/drawing/2014/main" id="{77749F2D-7B2E-4064-BDDC-EECA6C388C6C}"/>
              </a:ext>
            </a:extLst>
          </p:cNvPr>
          <p:cNvSpPr>
            <a:spLocks noGrp="1"/>
          </p:cNvSpPr>
          <p:nvPr>
            <p:ph idx="1"/>
          </p:nvPr>
        </p:nvSpPr>
        <p:spPr>
          <a:xfrm>
            <a:off x="838199" y="2276474"/>
            <a:ext cx="10515600" cy="4351338"/>
          </a:xfrm>
        </p:spPr>
        <p:txBody>
          <a:bodyPr/>
          <a:lstStyle/>
          <a:p>
            <a:r>
              <a:rPr lang="en-US" dirty="0"/>
              <a:t>If you would like your child to walk home please go to the office to collect and sign a form.</a:t>
            </a:r>
          </a:p>
        </p:txBody>
      </p:sp>
      <p:pic>
        <p:nvPicPr>
          <p:cNvPr id="5" name="Picture 4" descr="Bradfield CE Primary School">
            <a:extLst>
              <a:ext uri="{FF2B5EF4-FFF2-40B4-BE49-F238E27FC236}">
                <a16:creationId xmlns:a16="http://schemas.microsoft.com/office/drawing/2014/main" id="{8CD3A41F-E88E-4666-817B-E6E7BF860A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63809" y="320860"/>
            <a:ext cx="961933" cy="100128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46404776-36E4-40E5-91F0-7F5B241B321D}"/>
              </a:ext>
            </a:extLst>
          </p:cNvPr>
          <p:cNvPicPr>
            <a:picLocks noChangeAspect="1"/>
          </p:cNvPicPr>
          <p:nvPr/>
        </p:nvPicPr>
        <p:blipFill>
          <a:blip r:embed="rId3"/>
          <a:stretch>
            <a:fillRect/>
          </a:stretch>
        </p:blipFill>
        <p:spPr>
          <a:xfrm>
            <a:off x="8414657" y="2911151"/>
            <a:ext cx="3873759" cy="3873759"/>
          </a:xfrm>
          <a:prstGeom prst="rect">
            <a:avLst/>
          </a:prstGeom>
        </p:spPr>
      </p:pic>
    </p:spTree>
    <p:extLst>
      <p:ext uri="{BB962C8B-B14F-4D97-AF65-F5344CB8AC3E}">
        <p14:creationId xmlns:p14="http://schemas.microsoft.com/office/powerpoint/2010/main" val="13736704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4C8A26-EC21-4979-9A8F-CB0CA5A6DCA1}"/>
              </a:ext>
            </a:extLst>
          </p:cNvPr>
          <p:cNvSpPr>
            <a:spLocks noGrp="1"/>
          </p:cNvSpPr>
          <p:nvPr>
            <p:ph type="title"/>
          </p:nvPr>
        </p:nvSpPr>
        <p:spPr>
          <a:xfrm>
            <a:off x="1457818" y="320860"/>
            <a:ext cx="9266853" cy="1325563"/>
          </a:xfrm>
        </p:spPr>
        <p:txBody>
          <a:bodyPr>
            <a:normAutofit/>
          </a:bodyPr>
          <a:lstStyle/>
          <a:p>
            <a:pPr algn="ctr"/>
            <a:r>
              <a:rPr lang="en-US" sz="6000" dirty="0"/>
              <a:t>Phones</a:t>
            </a:r>
            <a:endParaRPr lang="en-GB" sz="6000" dirty="0"/>
          </a:p>
        </p:txBody>
      </p:sp>
      <p:sp>
        <p:nvSpPr>
          <p:cNvPr id="3" name="Content Placeholder 2">
            <a:extLst>
              <a:ext uri="{FF2B5EF4-FFF2-40B4-BE49-F238E27FC236}">
                <a16:creationId xmlns:a16="http://schemas.microsoft.com/office/drawing/2014/main" id="{77749F2D-7B2E-4064-BDDC-EECA6C388C6C}"/>
              </a:ext>
            </a:extLst>
          </p:cNvPr>
          <p:cNvSpPr>
            <a:spLocks noGrp="1"/>
          </p:cNvSpPr>
          <p:nvPr>
            <p:ph idx="1"/>
          </p:nvPr>
        </p:nvSpPr>
        <p:spPr>
          <a:xfrm>
            <a:off x="838199" y="2276474"/>
            <a:ext cx="10515600" cy="4351338"/>
          </a:xfrm>
        </p:spPr>
        <p:txBody>
          <a:bodyPr/>
          <a:lstStyle/>
          <a:p>
            <a:r>
              <a:rPr lang="en-US" dirty="0"/>
              <a:t>If your child brings a phone into school they MUST bring it to the office as soon as they enter the building. </a:t>
            </a:r>
          </a:p>
          <a:p>
            <a:pPr marL="0" indent="0">
              <a:buNone/>
            </a:pPr>
            <a:endParaRPr lang="en-US" dirty="0"/>
          </a:p>
          <a:p>
            <a:r>
              <a:rPr lang="en-US" dirty="0"/>
              <a:t>Children will collect their phones at the end of the school day.</a:t>
            </a:r>
            <a:endParaRPr lang="en-GB" dirty="0"/>
          </a:p>
        </p:txBody>
      </p:sp>
      <p:pic>
        <p:nvPicPr>
          <p:cNvPr id="5" name="Picture 4" descr="Bradfield CE Primary School">
            <a:extLst>
              <a:ext uri="{FF2B5EF4-FFF2-40B4-BE49-F238E27FC236}">
                <a16:creationId xmlns:a16="http://schemas.microsoft.com/office/drawing/2014/main" id="{8CD3A41F-E88E-4666-817B-E6E7BF860A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63809" y="320860"/>
            <a:ext cx="961933" cy="10012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15818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E61E3C-DCF7-4E4F-8E3C-FA64A76AF8E8}"/>
              </a:ext>
            </a:extLst>
          </p:cNvPr>
          <p:cNvSpPr>
            <a:spLocks noGrp="1"/>
          </p:cNvSpPr>
          <p:nvPr>
            <p:ph type="ctrTitle"/>
          </p:nvPr>
        </p:nvSpPr>
        <p:spPr>
          <a:xfrm>
            <a:off x="353008" y="2878494"/>
            <a:ext cx="11485983" cy="1709723"/>
          </a:xfrm>
        </p:spPr>
        <p:txBody>
          <a:bodyPr>
            <a:noAutofit/>
          </a:bodyPr>
          <a:lstStyle/>
          <a:p>
            <a:pPr marL="107950"/>
            <a:r>
              <a:rPr lang="en-GB" altLang="en-US" sz="5400" dirty="0">
                <a:latin typeface="+mn-lt"/>
              </a:rPr>
              <a:t>Thank you very much for coming, and if you have any questions, please do not hesitate to ask.</a:t>
            </a:r>
          </a:p>
        </p:txBody>
      </p:sp>
      <p:pic>
        <p:nvPicPr>
          <p:cNvPr id="1028" name="Picture 4" descr="Bradfield CE Primary School">
            <a:extLst>
              <a:ext uri="{FF2B5EF4-FFF2-40B4-BE49-F238E27FC236}">
                <a16:creationId xmlns:a16="http://schemas.microsoft.com/office/drawing/2014/main" id="{2B6C19EF-1ED5-4C09-8A2D-8B956A29B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83891" y="316742"/>
            <a:ext cx="961933" cy="10012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07014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c18dcc22-a835-45b7-afad-2f4fa288c158"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D181EA08B6ABB4DB00566541014B303" ma:contentTypeVersion="16" ma:contentTypeDescription="Create a new document." ma:contentTypeScope="" ma:versionID="e8174500a0362455e8078e684e455caa">
  <xsd:schema xmlns:xsd="http://www.w3.org/2001/XMLSchema" xmlns:xs="http://www.w3.org/2001/XMLSchema" xmlns:p="http://schemas.microsoft.com/office/2006/metadata/properties" xmlns:ns3="c18dcc22-a835-45b7-afad-2f4fa288c158" xmlns:ns4="66bd63c2-8b19-4eb5-ac39-71b525e88002" targetNamespace="http://schemas.microsoft.com/office/2006/metadata/properties" ma:root="true" ma:fieldsID="4430bb8e1664198ea2ae58acbc064807" ns3:_="" ns4:_="">
    <xsd:import namespace="c18dcc22-a835-45b7-afad-2f4fa288c158"/>
    <xsd:import namespace="66bd63c2-8b19-4eb5-ac39-71b525e88002"/>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_activity" minOccurs="0"/>
                <xsd:element ref="ns4:SharedWithUsers" minOccurs="0"/>
                <xsd:element ref="ns4:SharedWithDetails" minOccurs="0"/>
                <xsd:element ref="ns4:SharingHintHash" minOccurs="0"/>
                <xsd:element ref="ns3:MediaServiceAutoTags" minOccurs="0"/>
                <xsd:element ref="ns3:MediaServiceGenerationTime" minOccurs="0"/>
                <xsd:element ref="ns3:MediaServiceEventHashCode" minOccurs="0"/>
                <xsd:element ref="ns3:MediaServiceOCR" minOccurs="0"/>
                <xsd:element ref="ns3:MediaServiceDateTaken" minOccurs="0"/>
                <xsd:element ref="ns3:MediaServiceLocation" minOccurs="0"/>
                <xsd:element ref="ns3:MediaLengthInSecond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18dcc22-a835-45b7-afad-2f4fa288c15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_activity" ma:index="11" nillable="true" ma:displayName="_activity" ma:hidden="true" ma:internalName="_activity">
      <xsd:simpleType>
        <xsd:restriction base="dms:Note"/>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DateTaken" ma:index="19" nillable="true" ma:displayName="MediaServiceDateTaken" ma:hidden="true" ma:indexed="true" ma:internalName="MediaServiceDateTaken" ma:readOnly="true">
      <xsd:simpleType>
        <xsd:restriction base="dms:Text"/>
      </xsd:simpleType>
    </xsd:element>
    <xsd:element name="MediaServiceLocation" ma:index="20" nillable="true" ma:displayName="Location" ma:indexed="true" ma:internalName="MediaServiceLocatio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6bd63c2-8b19-4eb5-ac39-71b525e8800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0309D90-D45B-4621-BD3E-A0EF3BCCC6B5}">
  <ds:schemaRefs>
    <ds:schemaRef ds:uri="http://schemas.openxmlformats.org/package/2006/metadata/core-properties"/>
    <ds:schemaRef ds:uri="http://purl.org/dc/elements/1.1/"/>
    <ds:schemaRef ds:uri="c18dcc22-a835-45b7-afad-2f4fa288c158"/>
    <ds:schemaRef ds:uri="66bd63c2-8b19-4eb5-ac39-71b525e88002"/>
    <ds:schemaRef ds:uri="http://schemas.microsoft.com/office/2006/metadata/properties"/>
    <ds:schemaRef ds:uri="http://schemas.microsoft.com/office/2006/documentManagement/types"/>
    <ds:schemaRef ds:uri="http://purl.org/dc/dcmitype/"/>
    <ds:schemaRef ds:uri="http://purl.org/dc/terms/"/>
    <ds:schemaRef ds:uri="http://schemas.microsoft.com/office/infopath/2007/PartnerControls"/>
    <ds:schemaRef ds:uri="http://www.w3.org/XML/1998/namespace"/>
  </ds:schemaRefs>
</ds:datastoreItem>
</file>

<file path=customXml/itemProps2.xml><?xml version="1.0" encoding="utf-8"?>
<ds:datastoreItem xmlns:ds="http://schemas.openxmlformats.org/officeDocument/2006/customXml" ds:itemID="{04BC06B4-D3A0-435F-9290-3F1A23EA267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18dcc22-a835-45b7-afad-2f4fa288c158"/>
    <ds:schemaRef ds:uri="66bd63c2-8b19-4eb5-ac39-71b525e8800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6BF88CF-3344-48A4-93E0-54EDB6A87FF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1524</TotalTime>
  <Words>569</Words>
  <Application>Microsoft Office PowerPoint</Application>
  <PresentationFormat>Widescreen</PresentationFormat>
  <Paragraphs>76</Paragraphs>
  <Slides>12</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Welcome to Year 6 </vt:lpstr>
      <vt:lpstr>Timetable </vt:lpstr>
      <vt:lpstr>Homework </vt:lpstr>
      <vt:lpstr>Reading   </vt:lpstr>
      <vt:lpstr>Curriculum  </vt:lpstr>
      <vt:lpstr>Pencil Cases</vt:lpstr>
      <vt:lpstr>SATS Key Dates</vt:lpstr>
      <vt:lpstr>Secondary School</vt:lpstr>
      <vt:lpstr>Year 6 Residential</vt:lpstr>
      <vt:lpstr>Walking home</vt:lpstr>
      <vt:lpstr>Phones</vt:lpstr>
      <vt:lpstr>Thank you very much for coming, and if you have any questions, please do not hesitate to ask.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4</dc:title>
  <dc:creator>Tom Millward</dc:creator>
  <cp:lastModifiedBy>Lexie Bisley</cp:lastModifiedBy>
  <cp:revision>8</cp:revision>
  <dcterms:created xsi:type="dcterms:W3CDTF">2023-09-05T10:47:15Z</dcterms:created>
  <dcterms:modified xsi:type="dcterms:W3CDTF">2025-09-09T07:19:59Z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0x0101007D181EA08B6ABB4DB00566541014B303</vt:lpwstr>
  </property>
  <property fmtid="{D5CDD505-2E9C-101B-9397-08002B2CF9AE}" pid="3" name="MediaServiceImageTags">
    <vt:lpwstr/>
  </property>
</Properties>
</file>